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9D59FE-C2C7-6FAF-C8FE-B56EBE1944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1CC339-533E-8E0A-1EBE-44FA8FE3D4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C0E88B-F92A-EA03-E716-2F6F77E50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5ABDB-7A2C-49E3-BE05-9608494B3E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4AA102-9B7E-6C7F-1710-55D7BA45D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D21867-1691-EAE4-7EA0-C85470322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1C4AC-F87C-42D2-8E6A-B5B7EA2C1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640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3A5395-19F7-2B13-8D91-3BC1CE6A2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405A9C-DDF5-8AE3-8759-F16AAA873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989ECB-9A6D-129A-8858-3DEA13434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5ABDB-7A2C-49E3-BE05-9608494B3E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7C364A-1C90-C3C3-F95E-F3C9FB453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AA54B4-D770-7879-48F8-73476F42B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1C4AC-F87C-42D2-8E6A-B5B7EA2C1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308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4A36957-4DC4-C47A-C3BB-D9A95F2525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251E15-04C1-7D17-CF9A-6F092A624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D5F0C7-5523-19F7-49E4-A18050207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5ABDB-7A2C-49E3-BE05-9608494B3E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BF6CD1-AEA7-E0C5-70C3-B5711C758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B9A36C-AEF9-CA3A-4304-A457364AB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1C4AC-F87C-42D2-8E6A-B5B7EA2C1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768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B2B0AA-851D-1FA5-1FA1-8C46DB8F7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04A440-22A9-2EFD-3335-F0604AC22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F5514A-913F-BBF3-C646-82805D033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5ABDB-7A2C-49E3-BE05-9608494B3E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63CD9C-C022-6665-C31E-6CE509A9D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D91ED-52AB-12FC-6FEF-2EF60D5F4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1C4AC-F87C-42D2-8E6A-B5B7EA2C1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74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3F8998-2F60-385D-1532-1A00C80D6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4151FD-5226-236B-BC3B-C9D3800B9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8C15B1-CE79-A83A-78D2-6F1DB90CE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5ABDB-7A2C-49E3-BE05-9608494B3E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9DD780-73C9-4F66-C67F-F74D2139F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30A65E-DADC-2165-5638-62DC1BE7C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1C4AC-F87C-42D2-8E6A-B5B7EA2C1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745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D13151-93A3-CB23-3D1A-4DC1340D7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73D40E-65D1-7EE1-4F9C-A54804DB58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B0DB08-753B-23BD-8279-F68D6E4C6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F4919B-D591-763C-25F7-81F5977CC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5ABDB-7A2C-49E3-BE05-9608494B3E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2A8C63-6B25-4EFE-63C6-59FA7F166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6D0A5B-D270-5BE4-4C98-22D5BD8F7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1C4AC-F87C-42D2-8E6A-B5B7EA2C1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0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A6B7F-E8D0-0DBC-6799-0EB23B244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EE5419-A09E-0867-6D56-F938606C3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8A4E47-AD91-C318-26D2-61267D18C8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907A173-F570-2355-CDCF-7828C8D425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5F1F22-1186-A251-93D4-78AE01D401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538134-E4FF-E3DA-47D4-11283AEA2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5ABDB-7A2C-49E3-BE05-9608494B3E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59F7AE8-6813-DAB1-B77C-156CF70FB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30E7026-9203-1E02-FEB2-1B815BBB2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1C4AC-F87C-42D2-8E6A-B5B7EA2C1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66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E0B0EA-09EE-9DDB-EAF1-D059CD2EE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F8876E8-F303-2F0F-4C7E-AAF11CEB8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5ABDB-7A2C-49E3-BE05-9608494B3E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2AF9A2-0881-D860-E2B1-73A102737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82CAF5-BEB3-3F1B-A210-FA40DE8A7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1C4AC-F87C-42D2-8E6A-B5B7EA2C1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1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66135C8-92F6-9BF4-ABB6-ECFEAC967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5ABDB-7A2C-49E3-BE05-9608494B3E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F16D380-9C73-B116-F028-6A0B72F3E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9C7627-2965-6FC6-C634-EF79D0EB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1C4AC-F87C-42D2-8E6A-B5B7EA2C1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418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5BA87-16F6-E548-8892-09613D228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08EE39-BE02-C6E7-B180-D8D7CBC9D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6242B0-851B-BC69-B10A-1DB2B8BAE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206B70-7E97-7BB0-B022-94C8858B2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5ABDB-7A2C-49E3-BE05-9608494B3E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4A2654-3242-2970-217A-4ECF25473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154904-CEE3-11A2-E69F-EE8409975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1C4AC-F87C-42D2-8E6A-B5B7EA2C1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71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E7D332-6007-0877-F26A-30557538B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4EBFD52-9F11-B713-0F98-FBF80E9829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9DEABF-B4E5-D0E4-ED21-C70FF7361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ADB6A5-4F3A-ACC0-A109-3335478D3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5ABDB-7A2C-49E3-BE05-9608494B3E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FD77CD-FAF5-B770-6190-B1480BE67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C67DEA-FC2E-94F6-7E8B-B7A03DE44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1C4AC-F87C-42D2-8E6A-B5B7EA2C1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417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19E5849-8A3D-4E3F-C3E3-832E40941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0F667D-5F8E-A0B7-C79D-9EAF7A413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E16770-8F2C-5F53-5049-82226DAB34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5ABDB-7A2C-49E3-BE05-9608494B3E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104C8D-A0E3-0589-81D7-4A2F8E466A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F4571D-740E-288A-2DEA-A166029675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1C4AC-F87C-42D2-8E6A-B5B7EA2C1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421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962" name="Picture 2" descr="1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2024-03-10T20:08:42Z</dcterms:created>
  <dcterms:modified xsi:type="dcterms:W3CDTF">2024-03-10T20:08:42Z</dcterms:modified>
</cp:coreProperties>
</file>