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E4E08-C609-2584-6F55-E199E8175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951C3C-F551-E863-E1A3-52F1F1F297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96A2A2-341D-95D4-0BC6-F62CB51BA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3EA1C-154A-4774-BCC9-86D8988433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C0CD33-1221-EF20-6F9E-8E534E375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2B2CCE-8A21-8B51-2F60-176E735BC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CCED-062F-49E4-9BFA-388C118D6F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693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9F2F7-C626-2795-DF08-CCBA98076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C2484C-C5FF-7C14-2CC3-751860738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CD0ADC-10A5-0EA0-5D9D-2A9FCC691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3EA1C-154A-4774-BCC9-86D8988433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1E5FDD-BAB2-BC22-9D04-3DF38B7A5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802261-DE35-D9E2-D999-2CC6D9B57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CCED-062F-49E4-9BFA-388C118D6F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309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9D11365-E3CA-37C2-8625-CC2041280C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B73F17-A41C-37C0-73FC-01785DCC5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21AF34-B4E6-3243-CCC9-2566174D7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3EA1C-154A-4774-BCC9-86D8988433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E08DE9-49B9-97CB-C9AB-81D3FB22C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AFAFE-3FD9-3BB9-9228-30127241E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CCED-062F-49E4-9BFA-388C118D6F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240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893FE-BB0B-318C-7560-E7C61382B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118741-3805-AA88-94C2-F1E94417B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672FF5-F9EE-67EA-BD36-46164AD0D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3EA1C-154A-4774-BCC9-86D8988433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2182E-67BC-1935-6E75-FAB7C265C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D1316E-005C-8541-782E-5C7F16FCE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CCED-062F-49E4-9BFA-388C118D6F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36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0ADD4B-B1CC-102D-C138-08B01B13A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771C42-50D7-9D00-7F6D-FE3E6D6F1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9D0753-5D5C-65BB-C085-368F74D94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3EA1C-154A-4774-BCC9-86D8988433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C4416B-53B6-CD1F-9EA4-D65CF4FA5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0B0E70-805E-0FD8-8A33-F1728FF5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CCED-062F-49E4-9BFA-388C118D6F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312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A1DD9A-0175-6AFE-4BF5-6D0B6B164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973D4D-CC41-0BEA-93F4-D68273B0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37BB9B-C0AF-B946-DA50-347EC1D45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773524-9947-FD04-46CC-184B96B06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3EA1C-154A-4774-BCC9-86D8988433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217927-E0E4-9CB0-B00C-6CBE4BE5B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A32F55-19C3-E4B0-2A02-4CE10BB05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CCED-062F-49E4-9BFA-388C118D6F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095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D2D01A-CE87-2A20-C18D-8E7FAA52C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326561-7CD8-85D6-B9ED-1F82B2AA9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E08117-9A14-E66B-90CC-F1EFDD1C0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AA0F309-FE6B-0C57-580B-3A9C225C8D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2447C86-4F54-C4E5-C470-740452BFAF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8F94965-C553-E390-FD1A-E08784994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3EA1C-154A-4774-BCC9-86D8988433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49DDC99-C76D-1317-8C8E-21EE2EC6B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19618CE-ED78-15BF-667F-530EF25FD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CCED-062F-49E4-9BFA-388C118D6F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760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5C982-F473-63E9-D457-CB2BAC1FD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6A2A19-A5D8-E260-335C-0916D9A22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3EA1C-154A-4774-BCC9-86D8988433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C7145F-CCF5-577B-F17B-3D1502C05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8BD9BE-3B15-D430-C580-C2DDCBE1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CCED-062F-49E4-9BFA-388C118D6F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964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29C9CE-824D-CEDF-41BF-B4935FB95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3EA1C-154A-4774-BCC9-86D8988433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C49ADA-726C-A633-28DC-90406E26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07F9CF-B702-280B-6C0F-E04D2C513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CCED-062F-49E4-9BFA-388C118D6F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228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C2377-EB1B-523F-9A34-727543A99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23E418-7D21-530C-8FB4-D681AE135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9A1893-6FE0-B3E0-2698-798AEA0F0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D18798-6FA4-2E87-6B28-6C4CC6699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3EA1C-154A-4774-BCC9-86D8988433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EF469C-921B-EB35-19D8-6C5DC0310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EF0E9C-9C32-7F77-D91B-C323B7802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CCED-062F-49E4-9BFA-388C118D6F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00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4E1FBE-EE9F-9892-236D-C874022C1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93E15D-D484-C645-8578-8B86F46154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84C454-AD8D-8D6C-4437-C98CC1CAE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4C4EDF-6FBA-C3F5-A3A3-0929D0B27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3EA1C-154A-4774-BCC9-86D8988433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66B9AB-19D6-E645-15D3-952B18361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3D3FC7-C488-62A4-79B0-7C548334A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CCED-062F-49E4-9BFA-388C118D6F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520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88B044-42A1-E928-54D3-B34CF4E80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99E2A5-9490-EE77-966C-DE97022FA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39ACEC-144B-F091-2E5E-2256F128D9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3EA1C-154A-4774-BCC9-86D8988433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C7A7B9-99EE-5391-6D7F-C342D58F6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98435E-450D-20E9-D4F1-C8B5E76815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DCCED-062F-49E4-9BFA-388C118D6F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702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034" name="Picture 2" descr="1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2024-03-10T20:08:47Z</dcterms:created>
  <dcterms:modified xsi:type="dcterms:W3CDTF">2024-03-10T20:08:47Z</dcterms:modified>
</cp:coreProperties>
</file>