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A592D-14B8-E550-8846-388F9D732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0AA248-8FE4-B018-0265-1F2E1D5F5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7AE16-AAC9-6C22-DFB5-856F170A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9FFC7-3B8E-1818-F448-18E19D2F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E19FB-1AD7-1C7A-EEE4-87A52932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5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ACF1C-9C43-31F0-602F-99968049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F90FF9-B13B-81A7-E1E6-9BF15735E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DBE41-3768-B6F0-8541-EF397E9D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0F3EF-E15D-0A8E-3FC8-475A811C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A10B4-BCB1-4EC6-AB10-11307350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7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8434BF-CD7D-2085-1F7A-645117112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14F28E-932E-121C-0704-2741744DA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697AE-BBEB-15D4-89F1-9276BC6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56857-1B41-E20C-46C0-D1DC5096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61AA4-EE20-1B35-FDBC-3E39BF43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5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6B28F-2D97-BAA5-B2A5-46DBAA6A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FF2D8-0D91-73D0-0E15-CD252739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4B714-5C6A-89D3-7BE0-702BF699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775B4-D8D9-C6E3-903B-01253F2B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9A45F-5688-F4E6-BAA2-27941F1B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7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C21C8-49A6-2A36-9FBF-27E56085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E9D9C-BCA9-D3C8-EA18-59268B2C1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D72BE-76D9-A842-C7B3-C8BC3983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27338-01EC-FCF8-D3A5-3B3778FC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0FC94-D54A-0A21-270C-AC4FEC8F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2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877C4-7F59-92F9-5C10-83304E1F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31B83-4EB0-E57F-00C8-B16763F55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C348D-33A5-7ED0-E4A3-0B25611F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EE348-5ED9-2105-7E3B-EFA00AF3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E42529-068E-882F-EC04-0486B376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06040-9D1F-142C-4674-09DC066D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2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0F66-821A-DDCB-75C6-157F1DC7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DD1A0-FB85-9C35-BBAB-4168B86E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5E5832-7FB8-B02F-CC4A-289CF7422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D0DB60-CE41-AC70-B20C-F2B549A95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454567-54D4-5D0F-CA10-F5B8ECADC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CB288E-024E-EEC4-1C7E-76F6901F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6AD79-8C34-2346-367F-B4721CD8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A643DE-7D46-D768-E9B2-35E19DEF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5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3C2E9-7D29-9162-9C94-D16D0419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0D905-3E64-0FDE-BF66-28337412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CA26E7-CEFF-F9D1-87EF-D34246C0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3D450F-5357-B794-7EE1-2AF3F795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A0F096-4E05-B868-1906-C22B4893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9EAC8C-6A08-846E-8F88-9F819F49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05FA2-907F-D27E-2106-53EF53D9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3ECBC-FF3D-A5BA-4E5F-F1EE35AB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34CF5-C746-9E8C-DC88-9B0FD2C2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8940B-33EB-864B-8A10-D5F92759A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145AAE-985F-D29C-A9ED-0E9C1DF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8E7EA-68B3-0B5F-A959-0BEBBC33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8E6A9F-55CD-B35E-5B42-C693D5D9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3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BDBE3-8EB2-993C-F96E-BEA8B404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4C450C-85A4-3854-3056-3CDEB166B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BEE36-2ECA-5FB1-1970-5D2DCCC50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C07ACB-DAB2-F0D3-C956-B4E706E1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CE170-A03C-1CCA-108E-48A3C1CE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E35EB-4751-F6C4-A6E2-E48FB74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1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B512B2-E4CC-1BE8-2728-F4237764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E4C70-D924-7279-1D2E-850A27EDA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06A1B-8B81-1A4C-F4A2-37C1321E6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C6CF1-3BCC-223C-9EAB-E114CEE19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F175A-EF89-4D25-5886-CC3C308FD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8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 descr="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2024-03-10T20:08:48Z</dcterms:created>
  <dcterms:modified xsi:type="dcterms:W3CDTF">2024-03-10T20:08:48Z</dcterms:modified>
</cp:coreProperties>
</file>