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23001-2510-6AE8-913A-E418AE2D0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536056-7F1E-45FF-074C-2E7F381EF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CA450-4C23-AEAA-40AB-79BB867E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B74C1-60C9-6B09-67BF-69A07B20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69CF6-EAAF-0C2D-134A-E9298A95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4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7E692-D5CC-F7EE-B68A-4B7F30E7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54D35-8FCF-6337-7DA2-D2617CEE0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59BD2-A48F-A0FA-7B43-3DD9F4F2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EE36B-3AF5-ED70-F03C-313543D1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49E72-4C43-12AD-238A-EE0BBD14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5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393CC3-3016-B9CC-B718-B67D94DD7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052B70-D88E-9885-093A-30BCAD70C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711C8-86A3-81CA-C822-36EBE8FB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0BFB8-8D82-2B38-3457-D51C422F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DBF00-E858-EA89-91BD-010253C7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EBA40-2091-CA10-037C-01A5574D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F5ADE-2F98-6B12-CA41-B6862331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25A4C-6BFC-CF07-ECFA-7F43CE7D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515D4-1987-7329-CF26-08077C27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6D08C-065A-5DDF-7C30-A53EF95E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1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B1781-3CFE-B647-7D5D-E3A637A1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24934-F540-7552-B8EB-D19097C66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5A7F1-9322-695E-560A-AEEDA20E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B4E8B-C418-6095-7326-37CCD6A4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05342-FA4C-B005-1BB8-C2B0D20F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4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F2F98-4F3B-7A2B-FCE3-D9160B69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4080A-2507-3C3B-B05B-440BC41CD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0A210-A6C5-E48F-50DB-C4747E1A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82DA2-C92B-A494-A34B-26F9F138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7189D-423C-6DF9-334A-149316D1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7BE0B-0B48-084C-23F3-B3BC7F8D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7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95994-961A-C886-D323-49D5C8DF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1CEB12-26D5-E6A3-29D1-8C2D91E2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BCBFE-2B92-4430-2C37-ED18E425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0F375A-D714-79D8-BB52-107EDF980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15682B-7E2B-F598-1B1C-1383300A5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BB8421-1B01-11E8-3579-97266419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A8E23F-D821-C2D5-C539-DEF16FA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AC0F8-C7A1-5B96-22A1-22C049B6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3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0469-BD6C-3A46-986C-686CC79B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D7CB5C-66A7-7C5D-E797-384C6455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130512-165D-55A5-CA3D-81579FF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189726-0243-0B99-28F7-233B99DA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2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878922-DFE9-0F01-49A7-9AB12E26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063873-A144-342E-9E10-68855FFB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8190F5-7A8F-CA87-AECA-CD6E7E7D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2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360C5-A6D3-EBE6-6004-E65955F3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45427-91FA-858F-844E-05C83D53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54574D-D094-4605-3B48-23CDBF5A2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AC3FB-8ACA-A08F-16C4-012CB37A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1597E9-E549-6914-B93D-6AEC1D1F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812D3-1FDC-795F-6357-E76DB1E9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90AAC-08B9-F52B-2F82-027A13D5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3D89CF-8739-325D-EEDB-81E2B2417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6840C-A157-5364-E8E3-A456BC84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4023E-1A84-A41C-5B5A-E93DBCCF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C2E76-9280-11E7-DAD7-8DAE47F9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C00E7-F86F-0F18-4785-0688A6EF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0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610591-CEA3-7F8A-1BC1-795BD90D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7C7398-7B17-3419-DF90-5448039D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16AB2-5D00-F704-268F-0287F00C4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AFDFA-3FBD-88A3-604F-0220DD304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4B7A2-B9BD-04CB-9AFE-A43411056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 descr="1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3501008"/>
            <a:ext cx="381000" cy="400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2024-03-10T20:08:50Z</dcterms:created>
  <dcterms:modified xsi:type="dcterms:W3CDTF">2024-03-10T20:08:50Z</dcterms:modified>
</cp:coreProperties>
</file>