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7B41DE-1808-BFDF-6CB1-7A6F82F2B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B71A0D-162E-85A9-221F-5B6336FCC9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F5E68B-9E11-8E93-6C2C-74D826253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7C5B-603C-48EB-BB5B-928BF3CA00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8FA4DF-C4B1-8C54-EC90-9090EC39A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BB0EA-A805-DB2F-C50C-E04507D93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781B-F375-40C1-8616-F3D007087F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67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E4A58-92A0-0DD6-B35B-F339A7920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2FAD6C-2619-D62F-3754-6E3ECA20D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DBA6FB-CDB9-C32A-2B35-F141D4D54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7C5B-603C-48EB-BB5B-928BF3CA00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DD0A8E-8F07-445B-D77F-2CA1A23CF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936FC6-23D3-41AA-0640-493DD2DF1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781B-F375-40C1-8616-F3D007087F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115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CBB673E-68BB-23A2-DF5A-86651954DC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2B8C3D-D01D-30DF-9BF3-D99693E5B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E6FC58-BEBF-CC49-EB57-5234E13A7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7C5B-603C-48EB-BB5B-928BF3CA00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88E1CE-FAA5-967B-9593-5E3C52BA8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7255F3-4A7B-C5D7-99F0-D0F7879C5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781B-F375-40C1-8616-F3D007087F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990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F82023-4865-54B7-8592-5A9A2A148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0C075D-815A-326F-CE2E-7CE9A6646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00798C-3806-2E0C-84D0-7618288C5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7C5B-603C-48EB-BB5B-928BF3CA00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608071-1BBB-2369-8D37-1A047DE7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B0615C-C4DA-C7E2-9D8C-127420D7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781B-F375-40C1-8616-F3D007087F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13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92F3A-B008-D5EB-A266-98257674E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055E84-4460-CBCA-381F-DF091FD8A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AFB215-9806-1E94-C39F-EBF19B3C8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7C5B-603C-48EB-BB5B-928BF3CA00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40243B-6480-FEF6-043B-59C82CFDB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12803D-5A4E-B560-7F2C-F2B40E4D7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781B-F375-40C1-8616-F3D007087F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439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951CC-76C1-90B1-910C-89A4EBEE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C47322-AF4C-353F-64F3-5AE4987D03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0297DE-505B-D2C2-42A6-5630B7AD7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EB0D30-B5DE-C493-64D4-9D78CD55A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7C5B-603C-48EB-BB5B-928BF3CA00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91BD30-2FB7-2711-2021-0101841A8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BEA6DF-0749-FF31-65E7-B5B206195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781B-F375-40C1-8616-F3D007087F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718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EBE74-604F-2A30-3B9D-3A891E6EE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7C096B-F840-D9C3-F3FF-63A3B886C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3AEFA2-0644-4A70-8FE7-7C9D039A6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EAB9EC-AF18-2174-9921-90F8D98494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7BFE4B-D81B-0EB7-611E-6F0FEAC41C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2010B7-95CF-65B5-059C-71E224375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7C5B-603C-48EB-BB5B-928BF3CA00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02726ED-ED4F-67D1-0E96-8A678D608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B37025-69D1-0E17-81E8-B3CF7270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781B-F375-40C1-8616-F3D007087F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618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D78FCB-A89D-7C35-B883-681381AD2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A8AB1F0-0929-D014-5212-CDD2CEEC8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7C5B-603C-48EB-BB5B-928BF3CA00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3E811F-92D0-7160-5D2C-CA54E3F60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CCD03E-843C-5215-A10C-62B4D2E7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781B-F375-40C1-8616-F3D007087F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145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5F61D0-D23A-DA41-ABFD-386A811B8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7C5B-603C-48EB-BB5B-928BF3CA00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0CDF70-C0CB-919E-D036-0661C16BA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B4EC12-C4CC-972A-62A2-FB07E21C5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781B-F375-40C1-8616-F3D007087F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06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C0E106-20F9-9420-0055-AC4800F0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F56567-E398-16F5-2668-6BAA37247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CA68D5-B3D7-B447-200F-608C4737F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D90BB9-1B8A-E32D-7697-8C5050AD0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7C5B-603C-48EB-BB5B-928BF3CA00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436226-F807-B99F-9D29-41B6C10EC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14C949-C58A-3D6A-9E60-A86D1B827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781B-F375-40C1-8616-F3D007087F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769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C80337-33EB-363D-6B84-8F0FB399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7E54D1A-193B-0F7B-7056-91BA93CCAC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A78316-2506-844D-2902-A9ECA0F70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459EE0-C4B1-873B-4BAD-EC1697DD1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7C5B-603C-48EB-BB5B-928BF3CA00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7A1AD8-77A3-2A69-DBBD-418DA2261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0A3FF1-CD72-147B-571C-B388CE7D2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781B-F375-40C1-8616-F3D007087F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440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F0E004-B552-6BC0-BF89-16F30445F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11486F-7FBD-EA97-8B35-374FBF41B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8A7822-F669-811B-CD6B-1A23F38034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A7C5B-603C-48EB-BB5B-928BF3CA00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96BE12-76A6-5489-A899-B101FEB31B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ACDD16-C93A-7857-4BF2-3F76B37B4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3781B-F375-40C1-8616-F3D007087F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078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106" name="Picture 2" descr="1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2024-03-10T20:18:32Z</dcterms:created>
  <dcterms:modified xsi:type="dcterms:W3CDTF">2024-03-10T20:18:32Z</dcterms:modified>
</cp:coreProperties>
</file>