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D7E9-4939-165A-BF7F-FA8229522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093F5-715D-D8FC-B949-1E20DE709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89B7D-7F11-2C9B-F96E-5A2E7C1D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A2FEF-B65D-DBB5-9BC3-4165FE72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8AF76-2A72-7AAD-A0C4-33D0D77B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0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08E97-53DB-01B2-AEED-F79B56C5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FC98F-FDE0-5469-B358-60018A767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7D913-63C2-CCF5-E43D-2D0C764F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DC47A-22D1-6B69-158F-07081044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1C23E-D02F-FA35-6568-A2715AB9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3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38839F-E7FD-467F-99F3-0A39B1B7F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68D94-1415-5C6D-DFBF-14F7D3F81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85B69-E768-3F33-5FC9-83A6CA88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BF21B-D68E-452D-5E57-466F104A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805EA-F491-2C10-4DB2-15D5D711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8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77C7A-F468-78A8-A42B-A1192503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CB9C8-2197-E01C-23D9-2DF2ADED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78F9C-3895-A29D-E3DA-8A72A34A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14886-6A72-02B3-A5D2-2E0E86AA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6D4F7-17C1-5ECE-D848-6C138DB8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9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FDCB2-D9AC-B088-8510-E2EC3949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3A1FD-CBD9-C898-9334-918460C1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EB744-23EB-3104-D5AB-CD9CDE1E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0B7AA-2DEF-7D9E-EBBB-0236F5A5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DBFC1-E201-6631-5BA0-409E3F68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C5582-46A4-FCEF-C9D9-75E3E07E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1C749-536D-744D-D115-A83AA3DFD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E173AC-B73E-27F3-7A92-FE13C1461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285F5D-DB8E-5E30-8ACA-76FCEA78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6ECDC-EF91-A50D-930A-485D0CFE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B410E4-BDCB-4109-DCA8-290B7E61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5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2C96E-A29A-51CE-4CB8-254CC8FE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BEED66-D52F-CE77-06BD-2C18ECB03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F425C1-9521-A9B1-B09A-B518F3B45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65CFB6-DBDC-90F6-2C90-48C1E599A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946F77-B1FF-805C-0730-1766B6393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46DD5D-730C-5A3F-09DB-BA9F3845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967A6C-0F42-3499-5FC3-2EFC0597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6D098E-1E7C-ABE7-180F-D8D42664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DB62-3A3D-4300-7B8B-E9C38021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204829-E528-F730-AB02-031CFF43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340C27-841B-C070-7E7D-35FAD623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0B123-AFA0-649A-67B3-F9987EA2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2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B33CB0-8940-2441-290A-7E3AF017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D09C4E-B155-EF07-4AD2-2288D881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E2A7B4-8E5A-EABB-A115-DD3F0829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4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4F291-3096-2958-4B5D-68FDD0B5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0507C-F04D-481D-7D43-A15E5032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600F8-A4FD-94EC-2F2A-FC0BC021B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918F2-213A-D2ED-5997-E77440BA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F31C1-2483-34E6-14A9-B0F59848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B62E6-3D9E-6B00-E54D-43BCF32B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1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C7D08-82A6-5CF2-F111-6168382D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569387-045D-961F-6873-FF6CA17B8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A4AB67-FB31-888E-801C-41449C55F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B88B8-0A1B-503D-BE9C-B694F164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8DD6B-5283-57B8-7775-93DB4793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CBF71-13F5-FB5C-F19C-C0047EAD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7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D769E-D2C6-718B-65A0-E09B0553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EC72E-DAD6-F7E0-C5FD-ED5565A47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B374D-7913-674B-4788-A0E102674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C527D-7D57-6BF4-B541-66C342AB3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C81C1-6567-C31B-B847-3419D06B8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 descr="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5" name="Picture 3" descr="17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2024-03-10T20:18:36Z</dcterms:created>
  <dcterms:modified xsi:type="dcterms:W3CDTF">2024-03-10T20:18:36Z</dcterms:modified>
</cp:coreProperties>
</file>