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549D-FC13-1B9E-F22C-5EA92AE46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6A0DC-5153-DB9D-8F75-CB46A692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D3DBB-2F40-0721-E2DB-2E6FE343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98A38-1FCE-D317-275D-58FDAF88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62EED-C7BF-78DA-10AD-8831C99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90E2-ECFC-D24B-9F21-6CDCDA13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31183-7322-D7D5-6F23-4D69C88D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47E68-9AD7-E13F-785E-381D5C1E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747F-85A2-6E88-E969-F612B353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AB820-258E-74DC-E476-CF9B334E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7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D6A57-7325-617F-5BA1-607FB450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7CA34-5819-D827-35A5-1FB2D91B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674AE-EB60-572C-8BE0-4124B872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6952A-B858-8037-E0FA-87C56321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56767-2CAC-349A-2642-D5D5CC4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C0E9-BE16-0492-59EB-930024AE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290E2-CB92-C775-1C38-98EDEB78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5E1B0-7C8D-44FF-0DD0-72429065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3B2E1-35D4-6CDC-1F1F-B3BFCF6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09FA8-0810-9804-B8E7-4A7BE929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8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48167-99A5-A358-F362-9C91C6A2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8111C-4461-ECA7-F957-675C23C8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687C2-6EA0-D75B-2EB0-E6A57102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B6672-9FFB-A304-702C-2B4156B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0DB57-C79B-1B07-C728-0875BC3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F87E-0106-BDCD-6009-0ADE6D6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20CFD-1829-C051-E43E-0339236FA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99F0B-A957-9B2B-11C9-67133DDD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F9342-445B-D1E0-2D86-44A56E56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44943-3BFA-B5C3-609F-96BC26AA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BA919-7FD3-D61D-CA2D-C7FF152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38586-D6BB-D93F-069B-647F70B6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BC929-C2D7-FC4E-F5ED-632085CD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2429C-D761-723F-FD63-4C837FA7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2688C-DC62-E111-A87E-D95FD9D3D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8A819-3FCC-3C52-1E90-CA771679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35769-EF0A-5181-83AC-5E11C1C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97FB7-0BD7-D0E5-BB76-9803DD6D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DD0904-600C-ED58-06AA-E56CCCAC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D04CE-8963-2BC3-351D-7E03A9CC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DE6E3-850E-F9C3-5875-A3E9B4D3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6A155-9105-F5F3-056E-CE92A8E1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EC7AF-8B9B-BFB1-E9E9-301937DD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DE782-D634-5BDB-8051-5673EDE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2C7ECD-4866-DF04-E04E-33985D95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BBD3F-124A-9334-4C67-20F8E593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6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0DA3-C084-F43E-3D69-E9D37C04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6D90A-99A7-A9F2-FBF5-EA4FEBA9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5A602-416B-FF90-DCEC-DAD7FD76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52E64-95AB-5F7A-760A-2E8C9FF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7C3E4-8151-D930-6B9E-C1B47660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C7CAD-6451-8F65-3D69-897B3627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5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D1927-6DD6-B99D-2EAB-2BB29C1B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D8591C-9A24-FC6C-0F99-A1E736110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2F621-7C4F-15CB-A58C-183E563F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3E60-B680-B8FB-6DA6-11E9EF7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EA2EC-0791-82AE-B5CA-6F5D6775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EFA5B-1F3A-CB1E-B0C8-ECEB906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52A28-48F5-5CF5-3764-6C5664AB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5AB93-64FD-15FE-2873-A459AD94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5CCFC-C9D2-48B5-33D5-F702777DE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AA609-19B3-B4F7-335C-17A6BF9B0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EB7C8-4C55-EAE6-1E2B-F282E7D42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 descr="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9" name="Picture 3" descr="1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2024-03-10T20:18:40Z</dcterms:created>
  <dcterms:modified xsi:type="dcterms:W3CDTF">2024-03-10T20:18:40Z</dcterms:modified>
</cp:coreProperties>
</file>