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7885-2986-2473-3E28-3FA9AAC1D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D292A7-F746-AF3F-AF78-A13363FF3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EE3DB-0E27-4EA2-2D1F-1BBA0B10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F787E-2A41-5051-D75F-2F83650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82BC1-C0E0-9759-EAAD-8315E718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9C246-6990-A519-52B6-442BCC6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70CDD-D230-EC00-EBA4-4C22CBEB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23C79-23C9-FD6B-904E-7E9AB7E2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AAD5-2505-FC67-9CB6-EF550E2D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688F-810C-FC73-A250-DE12B4C1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F5D312-210B-F722-C236-559FDE0C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3A4A-56CF-0602-3622-6471CEA1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A6960-7BC5-903A-3DAE-BD4F1059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A7F35-4348-8A0E-57DE-BC1C4E1D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E3C90-19DA-279A-D9D8-E175008D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1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BF458-7ED8-2ADD-28AB-4CF36B3A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5278E-354F-F8ED-3403-DEC36AEE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0807F-D42B-8B67-FDAD-5D5A8AB9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A2CF8-8C72-0EE4-8E8A-22FCC380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7727C-9F99-E330-D533-5A0CA917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1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CFB24-CE7E-6B44-F0A7-0CE6AFF5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89922-690F-AD58-72C3-EB350E34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BA257-AD84-5019-6674-8926461C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A9111-2720-D3B7-7EC9-62BF9CB7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5D953-BC2B-9D96-0B91-29112826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CF061-C1F0-32A4-4DD2-2F24BC2D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1DB0A-A6E6-6927-57CD-7B21B3CF2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26468-14A9-9555-B35C-307AA0368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DEAE26-30A2-15C1-014C-1D78F869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F6D92-0719-B2F0-7E77-F73313A6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18F837-9ADB-296A-C542-D37B121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9179-9207-9086-C430-EB8653F1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734AD-6C4B-DB59-37EB-74D2CB80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4188C-0893-28BB-AD25-8DA4E6BC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177794-A885-6EFE-4401-22DC966E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7F01C5-3073-98B5-DF11-1968EC936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E07C77-2DE0-A1DE-035D-C0D8809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71298-4E4B-06D8-1E58-BF0E7EEB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4FD03-A106-5268-0303-23E53DBF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3859B-9829-F53F-0B92-AEE4BB03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686318-1D28-F30E-EFAB-C26CB16A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74711-C4DF-389E-93C5-25BBCE97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D24E88-EA95-7B02-D8B7-D138287B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C37074-6BB1-253B-1767-2F3228F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C38D4-C2DA-7A25-25D2-2D984D1D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FAECD-08C1-33E0-8B45-8A78F9B0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6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5EB31-E0EA-25C4-9719-BF7AA231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851C7-12B9-6914-B632-C9596DC8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651FD-A0A3-0B43-65CA-FB516D63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121BA-0EEA-2E1F-398D-DF1D4EA4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33F77-DA32-A349-D225-21992661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CFCDA-9BF9-5BE3-D63E-6AFA8E36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7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1B147-3C90-E4E2-33F8-DC79ABDA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9C1E01-5DB9-2A2C-F3A8-61BEC0345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CB6C0-ECA0-F00C-D66D-93C42D02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983F5-F07D-09AA-7297-38589F9F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363A1-19ED-AA46-4FE6-1EE3E95F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85B3E-A3E2-E636-420B-CE31C8F4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3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ADB45-8863-6436-0845-21E682E9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B44AF-958A-5B29-6016-B6C50CB56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8F090-C575-7DB9-DF86-360169134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A389E-FF96-CD15-4A98-0DF84DBC1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3E26A-23EA-E3B8-F360-49023666B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2024-03-10T20:18:47Z</dcterms:created>
  <dcterms:modified xsi:type="dcterms:W3CDTF">2024-03-10T20:18:48Z</dcterms:modified>
</cp:coreProperties>
</file>