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4C8E6-1E04-4532-7B18-4128CF5E0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10F7B-63AF-8AB7-8CC1-C946FD8CE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F9661-ED93-19B7-E813-60B850BF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67B31-DD73-143F-B883-AC0DE7AD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49CE4-C9DA-E061-54B2-88776EF0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4474D-4C56-2322-0788-B4FEA82B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4830DE-8459-47B6-2427-4353A9D0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2774F-ACD8-EB62-AE18-3D4DF367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40F04-6260-9885-C615-E0013CC1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F754F-589E-43FB-6F1F-0D02076B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3F24FB-B144-2125-6669-91783895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E9587-2EEE-6017-A6CF-19FEAC327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6B672-232C-E1E8-0FC5-D1527FA4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9008F-3838-E27D-EED4-610D1F9D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0F68A-3479-1453-DB68-D802101C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5915A-5EA6-D217-D1BF-FCC5C351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16E17-A5F9-FF7D-D5C4-4CF5D371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FD957-9FB0-8E5B-5FA7-286EACD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BFDA4-E4F3-D781-95A4-40991455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565BB-1BBB-26EE-6065-6A7DE184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4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B422B-A500-5086-0326-687F64BB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4225C-2FA8-1B44-C665-DDEAA9F1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36C40-9179-0A8F-D0AB-FB1646B4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C3638-CA1B-A564-C9D0-F916BB20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47AC9-7672-E365-A5F5-12CFC48E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3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22234-E11A-C8CB-B3D8-BAC3ACC7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8768B-BC9A-E342-BE1D-215743FF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D668F1-7E0C-CF83-EB07-E6AC33E3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3F578-9F99-6E6D-E2D5-BA5FE79C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5018B-CF03-831F-D7EB-767531B4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2BA35-2BB1-77B0-B6D1-3A93D3D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9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310B1-3942-0CD6-8EDF-7E60F7CF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21EDF-1751-A73E-58AD-73A81316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18BF-AF14-6990-C815-2BF834FE0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DAF83D-2856-C367-E590-68A2E974F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84304-80F1-A8CC-9AAE-9FED38194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86915D-293C-E200-DBC9-1076B030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71F9B6-1482-CF01-6E49-03B4EA9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93BB0-1EA4-7762-9252-ABF1841D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F3E83-5280-910C-AD10-911CDEAD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A814C-30FE-9509-A1F6-D2535299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8A2DB-5DFD-0281-6890-BD8C8BF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E3CFC-B59F-6A43-CCD5-A390E275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6DC338-BBB4-9BBA-A066-4520385B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EA5261-89FF-B08B-97E4-499C6406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FFD94-8A3E-594A-B717-FE831917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9B6A2-1BED-B8E5-F94C-7BF6C64B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F576C-42D8-274B-1629-2103CA18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072065-797C-ECDE-9921-37E6A6EBA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CBDB0-C7C4-801B-728C-5B3BFD8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A834E-BA64-45E1-145A-AE0DABAD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AD8C-A308-1397-BAD8-97F7BD73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BF4D7-21FD-5207-01BC-E717CED4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4C793-494C-51B6-D313-5AF6EF2A9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501D2-D858-8551-7C60-51357849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9A20B-0418-787E-ACDF-FF2304A6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EDEEF-1429-8BED-C5CE-64D96DAD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4C54E-C7F5-9169-AA1B-A13DB71B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1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3B21C5-D4CF-A696-1413-70CDC91C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B0AFE-DC9B-0917-A83F-63BEE9C7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7011B-C724-9397-E5D3-54DD7BD4A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C72C-662B-440D-AF02-F6C3A38521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5A0BF-DF03-9DC3-E72B-294ECE392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E7F4F-5102-D4A4-8627-714CBE16E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BA26-FBBA-4D0F-8C1A-549A7CA6B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 descr="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2024-03-10T20:18:51Z</dcterms:created>
  <dcterms:modified xsi:type="dcterms:W3CDTF">2024-03-10T20:18:51Z</dcterms:modified>
</cp:coreProperties>
</file>