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64440-358F-4F7D-F80F-3CF5EC279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AC0046-1F17-7FFA-BCED-3AD6B28F1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89E9A-A766-3850-F3B5-10D30CC4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CB27D-0E4A-B280-F8D5-1DAA6731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7CC68-6A07-15DE-199C-31674D7D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1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5EF4F-D3F1-9D6B-91A0-2EB823F3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21E8D-8669-8076-2454-B0AC59F4A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6B39-06ED-2117-A4B3-A94004AD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88233-9EAF-04B6-0800-772CCEFD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C0A5B-7932-7482-B8FA-E004FF78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03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297305-E88D-FFB9-45C2-7FDE10191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A3C66C-86E0-5D6F-579F-6947B14AF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60562-5D40-326D-5225-BE5581E4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4E928-62CD-4FB6-04FD-6ABF1BEE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B8C38-146E-4AFB-26E0-C8C6979C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0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FCF7A-08E6-FDCA-1791-08863036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FC857-57D9-3356-8167-8DC234F0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9C885-9ADA-24BB-9718-8D79CA2D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C197D-4D8F-9BA9-43D7-FA3D95DC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AE2FC-C6ED-CC95-BC78-3B0177C6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4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41AFF-41BE-BD64-52FC-C9CF90FF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69592-0EAF-1089-568D-9EBB93D94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A5AF1-A19D-AB76-87EC-E42FBBAA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F863C-FB17-0A19-937B-E1B26B16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0000F-63F6-860F-48A3-B5755C32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4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47C55-516E-4AD8-8ABC-701C9D29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908CD-48CE-25AC-1E2D-9BD8EE6F2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E40D6C-7393-97A0-69FA-D384C409B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C37352-E8C9-93C5-3C0A-7CDA605A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1AC86-5D0F-7B07-5A6E-3AA9C091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B471-E4AC-8CA6-1A9C-986AE1B5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20298-FFC5-EB12-936F-E04B8A2A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A0A679-ADFA-C7D5-FAF2-21B05453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886FF-E8C9-7302-AE27-DF5D9E5F6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90EFFF-A910-BEA7-0784-1C78FECEE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2F7B35-FB81-5693-2059-CE7336B26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22B8E3-0413-66AF-0BEB-C61593A4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ABE60F-A9BF-AA4D-FBD1-BC1C0105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9AF009-237A-26D6-FCD6-87F34059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E7F15-0551-83B1-9D5D-66DD9FDB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11238A-7F21-8617-C161-5E0FF8CC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F16F04-2F21-F4C9-CA36-110A03C7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F71497-F01B-50C6-B8DA-EF288656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8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D242F4-03A2-A28A-D61F-A48ED5DA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992EA3-7A8D-DD42-ABE1-0027CF0A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89E40A-D714-246C-775A-4C642BA0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0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9CA8F-866F-50B7-3E26-CF6D3D1D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1B890-C11A-92E0-95C8-ADDAC269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52353-76A9-5084-D0E9-50EA90B6F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AD5CC-288C-2190-50A2-539E34BB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03033-7CC5-E557-8AB3-CABC2728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984DFC-8D47-5F4D-0178-9E4AE69B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3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53787-E690-8E1A-FD2C-C692EFE4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37BE69-1456-5E5C-86F0-E9CB51335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F6B3E9-4570-06E4-6B09-19BB97CE4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888B2F-FC00-7532-700C-AF696238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CA37F-27B3-2B4A-13DC-F8C8F01E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C0DA80-22DD-555D-4E99-94714745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6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33C431-04C0-55A7-57C1-76F019FC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6EBC5-AE84-6B33-CA9F-D2956B0B5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BA672-C045-8D5E-B354-D114AFBE0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50A39-F92F-A88A-51F8-D045D575F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ABA12-7BB0-F9C4-066D-D4E212D9E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4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 descr="1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3" name="Picture 3" descr="1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2024-03-10T20:19:03Z</dcterms:created>
  <dcterms:modified xsi:type="dcterms:W3CDTF">2024-03-10T20:19:03Z</dcterms:modified>
</cp:coreProperties>
</file>