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A6CD-F2E7-4C13-1378-88BB93CF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2F4C9-DCDC-080D-EE4E-A4EB9E4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3F01F-450C-F628-D8CD-35D04C36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88A5B-DA93-75A2-5C3E-142D42DD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1999C-115A-1515-FC57-E8820E5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31EA4-AF65-0E49-F329-4BE9BEE1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DE5B9-8F73-6B26-92E8-1F9D6F81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99BA3-D39A-6DE6-7CC4-E24A1B76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A0E11-5DA5-DEA0-EA38-F742ED6B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115A5-BBED-7474-AE20-FD190696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3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6D2D0B-CB1F-CDA5-C40C-A6855222A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3153F-7BDA-8D45-B81F-2394EF9DC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362F9-3676-1724-C9ED-1796F101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69598-F44D-B548-E3E1-B7196390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DC617-7A8E-3A32-6B04-197DEB18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CB706-B31A-C0AE-609A-4E97BC31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2B6DE-7BE6-ABFA-0728-8C31D825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79449-76CB-6141-6621-B84D2002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76792-D47E-E314-EDE4-FF3AE514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51952-65E1-D6C2-59AD-D5FCAE95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6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A4D7-6EF1-61D4-2202-6DCDE0F8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A5038-A576-6D99-1B9B-90A1049E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ADF06-2BEF-07CB-C5A1-0ED5AFBF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30CA8-39A9-5443-AEBE-E8B1B99F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48971-0BB9-5975-5CBF-C1F25459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B404-1FE5-1B7A-ED31-39DDE821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D1ED3-43DC-2252-3B2D-7B69E6173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C3EC0-4312-8CF4-C29D-DA46EC2C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79C6E-766E-7241-35DB-138AE47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9A312-89DB-0F6A-E73C-397A25F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099DE-681C-45D8-2013-A2B506B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8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F90B3-47F6-4F9C-E0F2-733DD6B8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0ECE6-1AF5-163D-7C7E-67CDFB67F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6F3BD-00CA-C70F-1421-64479C4F7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CBB9FE-2502-8B1C-9316-D4858122C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88A5B-7471-B389-BABD-70E0D2F94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BE62D5-EC78-D574-B3E8-8057BBA5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D666E-35F8-5B1C-AA1D-D71B887D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8A3287-94C0-FF48-C4F1-C499F091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A361B-5AE6-A7F3-88DD-B4F19DA8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414C08-12C5-3AD1-C35E-06A09A56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2468B4-060A-2532-C1D4-E3E87D49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E3518-A0A0-B0B0-B024-D108B9F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4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11AF9-38B9-5234-3F83-E24D075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697C4C-0920-7D2C-4C57-53112B8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9CC74-534C-83ED-7B4B-6A4CFFD4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C7F8-7687-1563-0018-B4A5B98A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8294B-2E9C-C262-A2A3-BF2418FF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517C57-FE4B-70D3-5CD8-D5DDD50B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A11FE-009E-4925-383D-EF9D2192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34F46-714E-BC3B-933A-13997C5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DF5AC-520E-7EB0-47D8-20200A42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0A2C5-B18D-8D62-5CCF-6D1BD3EB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925BB-3C5F-E635-2A78-DC6CBAF74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F8096-3DB0-9251-4605-535F4A66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7B9A2-D457-66A7-DCB7-58B6F49D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01730-7FD3-BCDD-41FD-2FBC1E9E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94104-150B-587D-771D-58D2AD0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808F1-198B-EEC3-181F-C4036AD4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65A76-0FB9-9A64-18B8-381A3787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AA06-A655-F7A6-10E8-58A6F0818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805C5-8DD6-E3C4-999E-49F019F15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038C5-5550-4516-C9FC-2E556CF85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 descr="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2024-03-10T20:19:07Z</dcterms:created>
  <dcterms:modified xsi:type="dcterms:W3CDTF">2024-03-10T20:19:07Z</dcterms:modified>
</cp:coreProperties>
</file>