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1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9BDB30-2A65-15B3-2479-24D646E380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CDDE3E3-BD2F-A69C-F041-4D4EA3CF21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83C155-00B2-A99E-D8BC-777033BD0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2F3F6-0BAA-4AF2-BE31-8A87C20202E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A84FE0-354C-14A1-D557-E23D98E55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68AE56-C29D-8D9C-6D4D-6CC5EC30E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94614-A66C-4512-B50C-AA79601547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7727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5DC603-65CF-68E6-9D87-3A45696EE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2A9B406-1F4C-A0FE-7548-4A960FE62B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3178BC-7426-0021-872D-FBE3ED06B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2F3F6-0BAA-4AF2-BE31-8A87C20202E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52DB4D-0036-9E39-9AE2-AED0CDFFE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3E2270-F66B-4655-D631-8B782E915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94614-A66C-4512-B50C-AA79601547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6347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A5C584D-1A5E-E3DD-DCA4-FFB2A88010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69553E1-E236-7CE9-303C-82776CBBFD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050F77-0828-8683-AB2F-F38264860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2F3F6-0BAA-4AF2-BE31-8A87C20202E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514344-612B-8927-FBFE-B553BD8EC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1B96DA-CD4A-A04C-81FD-F9C515FC0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94614-A66C-4512-B50C-AA79601547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6117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BAE413-C64A-E5E8-B19F-43C43DDD0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5C6166-390D-C6BC-7B71-4153A69D0F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3E3127-D935-0603-4CA2-68E7F4660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2F3F6-0BAA-4AF2-BE31-8A87C20202E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BC2BF1-BDC8-1B74-DCC0-E081FEB9B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90CD8A-64AB-D4A9-3C42-9D8B16DA5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94614-A66C-4512-B50C-AA79601547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4923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62234E-2BBE-6E6F-DC00-582FCF48D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F58D446-EFD8-1A95-CB66-001811C11B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E548C5-FF70-BA73-263E-F8D2C8F3A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2F3F6-0BAA-4AF2-BE31-8A87C20202E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070077-DDBA-C6E1-2CB5-43F7DD1C9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8018D1-FE18-1C59-73B4-E650EFA85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94614-A66C-4512-B50C-AA79601547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4417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BF5B86-2081-8535-35FC-126B4F47D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06CEAB-9E91-DD85-6323-234CA565A6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666DEE9-3D55-A03F-C1ED-E6EE8EF9AE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E75CAF3-7625-0D39-9161-9DAF42C51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2F3F6-0BAA-4AF2-BE31-8A87C20202E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DB2091F-8F5D-A5DF-0FCB-A5AE0B4B3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D767F32-F7E3-1C8E-BE64-7F01E0973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94614-A66C-4512-B50C-AA79601547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8302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A3E00D-F0AD-1702-571E-0661417EA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3C43F07-5762-E9C3-A241-43E4DC6388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F68A2B3-1807-9C34-C517-F20CDE9AD2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479CE3A-98BF-C772-FEF5-EF8B9F2B38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400A974-214E-5215-9FC4-91C7F34B6C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ADC653A-0C39-37CA-00EA-40AF89714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2F3F6-0BAA-4AF2-BE31-8A87C20202E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B0E53A7-E109-4195-068C-0B0DB8A7A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68D8410-40FD-5E17-2563-657859419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94614-A66C-4512-B50C-AA79601547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482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298A9D-32CA-629D-2ABA-FA472B8AB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B7EA653-6A50-39E3-B71E-BFBE4179B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2F3F6-0BAA-4AF2-BE31-8A87C20202E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337A105-E702-B55F-CADA-3D33E539B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3462463-37FB-0A95-1508-48FF21E28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94614-A66C-4512-B50C-AA79601547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0567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22F2C85-EEDB-3BCB-540D-A4122B345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2F3F6-0BAA-4AF2-BE31-8A87C20202E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4700CD2-5DDF-CDA6-348B-49D5FF84C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6C3991D-0C8F-9EFA-D2A7-7C302FB65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94614-A66C-4512-B50C-AA79601547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406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48DD7E-9237-2C9D-51EF-6105B0367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6DE8D4-9052-40A4-16F2-7613B70319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FB3DB98-6641-5B28-A9DE-22FFC2BB7D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39BABA4-67A2-0794-E60B-1A5820632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2F3F6-0BAA-4AF2-BE31-8A87C20202E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A3A8297-B678-69E3-3D32-74636257D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DEEBB45-FDD3-3E7E-596B-AD0945AD7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94614-A66C-4512-B50C-AA79601547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3941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825BC0-4A2E-9E98-D6BB-91C8A66D5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F72E1B7-792E-55CB-79DA-C3A5B0C1FA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984722D-0594-CDD8-BC79-E0BD6F5D65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3B180FF-0AEE-7DF3-AD9B-F385377C9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2F3F6-0BAA-4AF2-BE31-8A87C20202E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5F08D08-5136-4DA3-6CB7-B9A01C87A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E3088EE-89C1-9F24-3E45-D50381BA0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94614-A66C-4512-B50C-AA79601547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9892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D9A57BC-A8BD-97E9-AB3C-683B4B62C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07A093-6503-2EB1-3CBE-7100EC4F37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B71822-1D36-8CCC-098A-1E715F86E2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82F3F6-0BAA-4AF2-BE31-8A87C20202E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555D4E-E42D-5CB6-D3D8-2B2C2687DA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BE38C8-A73D-2E1C-22DC-B9A263DC03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994614-A66C-4512-B50C-AA79601547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9962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418" name="Picture 2" descr="18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9443" name="Picture 3" descr="183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9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2024-03-10T20:19:22Z</dcterms:created>
  <dcterms:modified xsi:type="dcterms:W3CDTF">2024-03-10T20:19:22Z</dcterms:modified>
</cp:coreProperties>
</file>