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70BE-8BE0-10E2-9F79-C510F657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752B2-0D6A-7C6D-3880-69A836D8E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EE3B-26CA-04FC-B1A4-1FAD0D31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EA611-D76F-60F9-D426-5E247F0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A39EE-70FF-1690-6454-C60ED3D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093E-DC44-AC17-ECFD-37A51499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7ACF9-0992-380F-249F-DBC86756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D5F84-2D49-7E47-EC8C-1CA5563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A2554-1DDF-58A7-A542-33D7DFAE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4831-D2FA-B215-3E88-4C793A0E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6A935-0AB6-848A-4BE4-040388154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E8A52-8718-FD55-0BA6-C7EC5D61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5D1C2-4658-9593-FF95-423BD315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96919-F40B-C978-D766-C86607DB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BB9C7-B008-92E4-3911-0761543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E7FD8-BA5D-013A-501C-7301E90F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0E17-F7CC-6841-12D6-30ABD1ED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362FE-1803-A489-EBB8-4EE20240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A92F-1C23-B0AB-91AA-2A734312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6CA32-828D-B60D-3521-702102A8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1494E-5403-712C-4BAF-BC353003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54AC2-A223-8225-4C2E-0EB68B28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AD6A-75FB-4BD9-5A72-F409F3E8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2CE43-498B-F5A5-DE14-4E5CF4DA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C1325-26E2-2B71-C3A1-9979CFA7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6013-BB8C-EE04-626B-095AECE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D31E-171F-C6D8-9DA2-D25AE00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6F049-0E5B-16EF-B511-287C130DD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A2F7C-83A3-EC41-D893-68A9BB58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57012-56F1-9320-3B7E-1956DF8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A3488-8E65-5AB6-189D-DA1AF008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EF4D-0A23-F0F4-11D3-00096D15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96C90-271C-7FFA-4A9D-CC8FF0F9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DF932-1BAA-EBCF-5F99-60F286C7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E8BE8-8EA7-5A07-7D81-D735E72BD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C26D84-97C3-D80A-EBED-0F25F21C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95DC57-53F6-C222-FA0A-519D79B0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7495BF-F490-B349-4790-F62678D4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EF3BD-9300-C3CB-20DC-BF864AE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8BD0-A993-A22B-C687-7B57FFA7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C2703E-4649-C655-8913-49F0BFB1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8BF3F-91BA-401E-0B7D-D0B6EBC0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8091A9-218E-F3F8-AE2E-1CB4B01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AA828-7448-4279-10EB-5037676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30D2D-51EB-05AD-5F30-988D6A1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26D33-63D5-DB29-845E-A2CE8292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F257-1C6A-59D8-6273-2E74E68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349F4-C87A-3224-951E-513C1998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A128F-CDD6-A07C-4BAA-16078F9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CD552-610A-6D89-4979-863C409E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52614-AD81-C0BC-3DC8-11BF9C7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26BDF-87BA-D859-CD83-9FB32414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1507-42C3-DF06-3DA8-D6485F1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B4DD3-A303-C1A4-0291-8CB34E7F0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16305-FDA9-C11F-0149-8EF65FC7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9639C-8EC9-DFEA-3401-E8BCEE60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DF445-4913-F21B-C0E2-8559ACA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8A6F0-ABE5-FA10-2237-D94CAC43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2961D-65DD-83D4-0586-5158B48F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65782-273F-A206-AADD-3AA9FD30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A91A-B5AE-96DA-BB4F-2B36E7B7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C7CC-1DEF-41DF-847B-1DB8792674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28D4A-BC40-4B57-1339-3B594718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782D0-D864-2093-478A-194401F27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74D8-A3D6-42B1-89FC-19AC4B5D0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 descr="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67" name="Picture 3" descr="1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2024-03-10T20:19:27Z</dcterms:created>
  <dcterms:modified xsi:type="dcterms:W3CDTF">2024-03-10T20:19:27Z</dcterms:modified>
</cp:coreProperties>
</file>