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F52F6-1A40-6FEC-CB2D-E4322803A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7AA8FD-BCCF-2EA7-FF73-BAEC35BE1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B8952-7680-EC3C-A466-7EF600C9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EA95-32DE-422A-BF43-6F5334E56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CF30D-D0B9-F4F2-B2EB-428AB741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1D71D-EAEC-6AAF-B227-39CEC37B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910-6083-4D39-AD30-535B8B94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6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CB9D4-58B5-A2FB-A4A1-81BBF2D9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220FE1-0EAF-1253-721F-5DF878C7E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4025D-FC3A-1944-9A1A-FD7DD251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EA95-32DE-422A-BF43-6F5334E56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AF443D-4ADE-E72F-20C3-6FEEE4EC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4B690-9178-3919-ED89-44160A5C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910-6083-4D39-AD30-535B8B94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39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4ABA24-0113-D5F7-18D0-F06A54914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B8BFFB-21CA-38B6-25FE-F884AFAB4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9491A-11CF-0469-7708-775E2156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EA95-32DE-422A-BF43-6F5334E56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FE529-46AE-3E6F-9CA5-16EB84C7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162BBC-5089-C1B7-755A-1BE3F3B5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910-6083-4D39-AD30-535B8B94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6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69C11-EBFA-FFB8-2296-819ED1CA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579EA-265C-9925-BA20-9C038A400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AD00E-A858-637B-23CF-EC9CFB78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EA95-32DE-422A-BF43-6F5334E56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32D38-DD1F-365E-F2E1-64FF2FA3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91775D-D933-A9A7-F115-AB389307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910-6083-4D39-AD30-535B8B94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7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97950-534F-C894-D08E-C40B234D6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FA0A58-AC8A-6D43-43F6-244ACA191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3AB0F-7DB7-2A40-50AF-6A5475AE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EA95-32DE-422A-BF43-6F5334E56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A74F9-44C6-20B1-568F-27476F32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52658-A2C4-CF36-B76D-4AD59F01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910-6083-4D39-AD30-535B8B94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00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AF7D0-8D3E-411E-C357-F030DD1B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8AF84-B3F0-B0A2-7AAA-12C048D30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5FE334-CDE3-00BC-50E5-C30BA6E87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83E7CA-26BA-301D-F2A1-238DFB20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EA95-32DE-422A-BF43-6F5334E56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059E3-14D8-0319-8B69-0249C911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F1A48E-A1B7-659C-CC6B-82797D1A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910-6083-4D39-AD30-535B8B94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8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EC503-6156-DFA6-FEDC-CFF6948F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6BEF4-07DB-C093-478F-08A87E4A7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24290C-109F-AA6B-53EE-3626378F2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174987-B3F8-A57B-A66B-5D20430FF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8C3108-ECBC-70D5-287F-70D643F9F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C97343-33C3-31E7-E5C7-4E69AE64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EA95-32DE-422A-BF43-6F5334E56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1F2CE7-2F80-7791-79FF-0002E6B6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D8BCEA-884C-5BA8-90B3-AA471A91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910-6083-4D39-AD30-535B8B94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13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875A8-21A2-A5FF-BD91-7E237C52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D753D4-1BCE-FC0E-5D7F-92B6793E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EA95-32DE-422A-BF43-6F5334E56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0D012C-A3A3-5AC7-24FC-A0A4157A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48C91A-9505-7425-FD4F-BF607EBA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910-6083-4D39-AD30-535B8B94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55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96CECC-0EF1-52E4-04A8-B6DF81AA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EA95-32DE-422A-BF43-6F5334E56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702851-287B-E024-00C1-3DE3DBE4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ECAE21-D3FD-EA88-05A9-AF36FF01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910-6083-4D39-AD30-535B8B94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97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DA1A6-708B-8E5C-F274-42FFC986C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6D08C-1974-3851-F05A-A4E2E5396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D86F11-8B35-EB18-F6A2-E5E2794D7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4D05DC-6F52-90CF-7A17-28D675C1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EA95-32DE-422A-BF43-6F5334E56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32ED92-4B34-B6D5-61E7-6CE936AD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B750EE-BF08-6E38-F9FB-B0A4CF510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910-6083-4D39-AD30-535B8B94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66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0552A-95AB-E34D-B771-92C22883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D5AED8-9714-47E3-0F5F-7D2B09FFC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AB0FB2-1507-E20F-9853-C761A3987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A489A9-D80F-CC99-D132-2B14025D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EA95-32DE-422A-BF43-6F5334E56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5DFAA0-152C-31A7-B98E-8755DFAC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A23BC1-887C-961D-229F-485BAF8F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910-6083-4D39-AD30-535B8B94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76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3B4B74-F13E-D3FB-788B-A1B0FCB5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C9749E-E326-B409-EC35-DF22B2AA0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63468-8E79-8074-E8A6-1F8006BEA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2EA95-32DE-422A-BF43-6F5334E56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F9299-72DB-A178-12A4-C49F13AC4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3E793-F161-747A-0654-C26A32677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39910-6083-4D39-AD30-535B8B94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31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6" name="Picture 2" descr="1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1" name="Picture 3" descr="18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2024-03-10T20:19:31Z</dcterms:created>
  <dcterms:modified xsi:type="dcterms:W3CDTF">2024-03-10T20:19:31Z</dcterms:modified>
</cp:coreProperties>
</file>