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592F0-4E66-E410-E304-24B57762B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874B7E-6181-B468-7378-03C3439E1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E77D7-CBF2-6958-63CB-D71E0C22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C7B-FA8C-4AD8-984A-A76B2BA300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DBD06B-1FAB-A63A-6C30-BA55D839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31CAB5-569B-88B5-4B42-296126E1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60D4-4911-4DEA-BD6B-2FF9A0C2B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60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BE724-1D76-FA9A-B1A9-3BE76F41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843C88-5E64-9EBD-7F74-BF123B4A7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5B8D81-246F-2E66-8BD1-A5C99693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C7B-FA8C-4AD8-984A-A76B2BA300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4871E5-0F00-9537-7C6E-3DA9050C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7B878-432B-F85F-0A4D-1AAB766D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60D4-4911-4DEA-BD6B-2FF9A0C2B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18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98E322-8B69-F259-4720-8FE815E86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B1A47A-0D69-6E1A-9247-0A77F2AB8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4D11B-1B9C-D474-778D-FC59CF5A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C7B-FA8C-4AD8-984A-A76B2BA300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64C90C-3236-A5BF-16D2-F24927E1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A2D25A-E44D-162B-0CF3-07498F35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60D4-4911-4DEA-BD6B-2FF9A0C2B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46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5D507-3F17-B75B-6B7B-A9F21661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B385B2-9B9A-5A79-EF41-95401F7BA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125564-C435-8885-FE4E-4E4D0347A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C7B-FA8C-4AD8-984A-A76B2BA300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07513A-B903-38B2-250B-32A3BFA25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B23CD9-44B4-9765-7BCB-CB130ABC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60D4-4911-4DEA-BD6B-2FF9A0C2B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15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53C0A-8842-C6A9-3354-709011F6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93A4CD-CE06-5557-403C-60DED956B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4FA356-8426-A1EF-5EC0-21FF2C11D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C7B-FA8C-4AD8-984A-A76B2BA300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99E59-C65E-5804-52CE-D3C7E982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F1D6E8-03F3-E3AC-525D-55C53B65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60D4-4911-4DEA-BD6B-2FF9A0C2B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50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1369E-B8EE-1D84-AF78-3BFB901F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B61213-3614-EF67-92F5-F57E26C0B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6A26F9-7FBB-228B-7C87-5E62ACE99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E28D20-FD9F-B0E5-D5AC-D49262E4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C7B-FA8C-4AD8-984A-A76B2BA300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558CF4-97FD-EBBA-E806-ED060432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EFAE1C-B519-D5E6-FE20-F0F85681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60D4-4911-4DEA-BD6B-2FF9A0C2B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09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97040-8CCA-E0D2-3FC2-9FDC31061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A37890-C800-93A5-D312-0B081FB73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36076C-11DF-BA00-9CD0-213EA9A69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40B38E-44A8-EE61-F7DE-23E504E80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E2CF62-6AFA-C07F-A737-BECC5CF59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35B365-AAB8-2DC3-3E28-537B5F96B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C7B-FA8C-4AD8-984A-A76B2BA300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2725FE-C20C-13D6-EB89-DD226000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3C5C86-D66A-E0C5-3881-3BACDF95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60D4-4911-4DEA-BD6B-2FF9A0C2B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66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099E1-5339-7E98-AB12-2C6E7CE40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9F9D93-F96F-4292-F6FF-794E0B28D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C7B-FA8C-4AD8-984A-A76B2BA300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9555D1-D989-8A6E-BA2F-6D170958E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FAB52B-CA3D-848B-6F62-C0B8E1E90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60D4-4911-4DEA-BD6B-2FF9A0C2B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18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CCBBBC-9876-38DF-16BC-76B898D3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C7B-FA8C-4AD8-984A-A76B2BA300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CB5C74-8181-42D0-D485-6B94EE86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F40AB2-8B5B-44CF-D2AD-95A3757F5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60D4-4911-4DEA-BD6B-2FF9A0C2B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96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C935F-9DB6-DA32-4680-1C1F359C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7DF2EA-5C04-D3A6-CCB8-5B8A6C0E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801214-7989-1CFE-A328-00EA39EC6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1EDB08-295C-5AF1-065D-740F6EC3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C7B-FA8C-4AD8-984A-A76B2BA300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D213FA-6592-4DBE-69F9-1FF62FA7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49D5EE-937B-217E-72C8-3591D9F3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60D4-4911-4DEA-BD6B-2FF9A0C2B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47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70A93-7655-C550-4974-B950B6FDE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23733F-6D62-B010-A461-D17B9B0C7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E992AE-6D26-C787-2CD6-3E5BE51D3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87EBBA-DC71-27DB-D3C8-382F220A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C7B-FA8C-4AD8-984A-A76B2BA300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8C91A4-ECCC-25E1-82DE-8C8A1B44F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FB8F5A-60F0-3ACF-C25A-42C307FD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60D4-4911-4DEA-BD6B-2FF9A0C2B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0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CD8802-CB2D-31E3-33B8-D2251AD8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833C02-90D4-6CF8-7090-348D5D45C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155355-CE71-86EF-1FEE-1DCC3960A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39C7B-FA8C-4AD8-984A-A76B2BA300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421A3-B7C7-7250-113E-D5A20C559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8CC01B-E8E0-FB4B-99D6-426BBA836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60D4-4911-4DEA-BD6B-2FF9A0C2B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9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490" name="Picture 2" descr="1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2515" name="Picture 3" descr="18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2516" name="Picture 4" descr="186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1113"/>
            <a:ext cx="9144000" cy="6842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2024-03-10T20:19:35Z</dcterms:created>
  <dcterms:modified xsi:type="dcterms:W3CDTF">2024-03-10T20:19:35Z</dcterms:modified>
</cp:coreProperties>
</file>