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E5815-796A-2E48-DD67-3168A56C4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844FE-D422-15F9-02C0-02AF3BC56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D07F6-3F70-73B3-C844-0520778F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7F188-C43C-ED5A-EC30-FD1FD482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13549-E2B5-5E24-E840-28133FC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07A1F-42BB-BD2C-DB19-6F14962A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FDE6C-AD8A-C84F-BDD7-7FD259F94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D4699-3D66-2596-7EAE-1239A489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AD8B1-F3E8-67F6-F6B8-EE9577AF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731E4-A4C2-4059-26EA-A3BCF3A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87042-5BDF-FB9E-4E89-7FCC747E3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FA696-C80E-A106-0967-0414B972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4AD9D-F5E9-F126-F78E-42960BDB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3B8BC-56A6-77AB-D7B3-3F92A78F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1E8B5-7A13-3FE3-75B6-0401163A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5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5753-4664-F29B-48CE-A24EE73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4306D-B61E-CE36-68DC-535B8A31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90A7A-401F-190B-6B1E-4FA6428C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F164-CDBD-60BF-DF20-6C8EFADA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E06B4-F3A2-8F9B-9F67-93CC08E2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3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9794-F9E9-7866-F909-C7DDFF55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187BE-111C-CF37-A56C-EE9FB37F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3785F-0F01-83B0-E8C4-C3C11BDB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3CE59-5E97-BA81-4FBA-FB4EED72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2A25-FF03-D728-BDAE-7D947A8A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49192-DF75-D371-CAB4-CBCCFFC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BE62-C58A-A3C3-DFEB-225F3F40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40534-61D7-F07F-D4FB-CA4A92D3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54657-11A3-FC10-A676-00F9DBD4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C1F3B-5EF8-9A82-A983-703CA02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EB2B2-44FE-00E6-5D51-6FC00F89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9E494-0B6F-BC8B-65B0-AAEBC609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ACF47-F32E-C209-9FC5-5370ECFE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CC8DF-3580-7D5E-32B8-7C51AE77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B4FD9-1BD4-4A90-1959-92D43FCB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523659-E29F-2F65-DE9D-D156A2918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94878B-4C82-4F89-B234-3B681B6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E226AA-9822-AF97-4937-AF83C680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0584D0-A75B-1CAA-87E3-345DEB0B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811B-7727-F524-57C1-06FB70A7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DC06D-F2E6-172F-69B7-7F6F9E63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8D118-0413-23EA-B133-13EC92CD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B6F90-D86A-7169-3C3E-65383FB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8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DC6B9E-1531-13A5-5C0B-4723DB35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525D4-8FD5-ADDB-B4DB-9F53D19F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310EC-9604-D94D-AEE1-7754DC5D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75EDF-6325-EE0A-9A97-48D71ED7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16E1F-E15A-567E-9EED-FEE66E0E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E1F75-DB21-85D3-DBE5-4BA5CE56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8D7A1-5DF2-DD90-5277-27EA944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2089E-F016-EFDC-1FDA-D1AC3DCE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8CBA5-D441-AAA0-8B46-88860685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A0F4-C02B-62D7-066D-81A427DE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84D42B-0B2C-576C-25D8-611009791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527C3-D3C7-E6CB-7C6D-19330784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DDF53-9190-14E3-CAF7-D3C55673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21095-B965-CE33-9FA9-0AC03A8C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C57E8-70C0-665E-803B-00E0A831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362E2-D10B-0955-5A61-9E64BC5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0A175-1742-50D0-FD03-A71C5103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B07E-1700-F478-B1B3-575476A3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646F-836F-4C85-AF98-609525971E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442ED-6D97-EAB0-B8EE-10EF1FB9E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C52A5-4F0C-20D9-A284-F5F7F077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52BA-F4A6-46AA-9403-042559C05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6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 descr="1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3540" name="Picture 4" descr="18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2024-03-10T20:19:39Z</dcterms:created>
  <dcterms:modified xsi:type="dcterms:W3CDTF">2024-03-10T20:19:39Z</dcterms:modified>
</cp:coreProperties>
</file>