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FA8489-42C2-F0C2-174A-FA9CC7459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E1786A-EF95-F742-BA69-27D1856A13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B29FFC-4FE6-05CE-3549-1EF537456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92BA-7067-4353-A91C-3ECB969CC9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19442F-B52D-27DC-01A1-87621B167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1A4269-61E6-18A5-A235-2E9DB83D1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CD15E-5D0F-4C8E-9FFB-522CCC7E11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935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F35AD-F70B-06AC-1E12-93836A2AE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C2BDC5-FB9C-CE1A-416C-53745EB25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4442E8-F322-A647-7DB0-184D83EDF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92BA-7067-4353-A91C-3ECB969CC9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2073C5-EE08-0580-CE4F-C76ABC6B2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A629A9-8D94-74C0-5012-80A9BF8E6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CD15E-5D0F-4C8E-9FFB-522CCC7E11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18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4DAA487-1FCC-C68C-DC23-9082CA1ADF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978876-F9FD-9F39-6DF6-6732D7919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E8FECE-93E7-62F7-DA96-2F986FF24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92BA-7067-4353-A91C-3ECB969CC9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02B8E6-EBAE-59C7-972A-E503991E1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20CFAE-6EB5-5825-2021-34B041E5A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CD15E-5D0F-4C8E-9FFB-522CCC7E11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282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40AA4F-CA97-2619-8DE6-98748E803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6A913A-3808-AC2B-CAF2-CBDB3D25A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3E853C-2F5E-3506-99AD-F4F6022D7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92BA-7067-4353-A91C-3ECB969CC9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DD2C53-2CCD-06BF-2C75-E1BD9032E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581709-AD24-BA31-A8C4-2DA7F8BA1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CD15E-5D0F-4C8E-9FFB-522CCC7E11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155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A613BD-4C79-AB87-F053-557107EAA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819856-4D00-8C7C-3186-9F4D2538E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78F50B-AE2F-B25E-BAEB-ECB737EE8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92BA-7067-4353-A91C-3ECB969CC9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A6966D-3B3A-C330-35E0-DA7CABA95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7B8C61-8A62-D478-3B6E-28C9831A4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CD15E-5D0F-4C8E-9FFB-522CCC7E11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094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D803B8-C580-34CE-97E6-37116C15B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9A3501-11A2-86EF-32B2-1AB7393CC5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7CC63D-E10E-5F76-F99A-2D424A38F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8B6656-FBDB-F139-371E-9AC904826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92BA-7067-4353-A91C-3ECB969CC9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0B1CA0-20C9-00BF-B9A0-265CD8E9F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73FE90-B7F6-4E22-83F0-F492D07E4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CD15E-5D0F-4C8E-9FFB-522CCC7E11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008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29618-E8C0-5927-32E2-67235AE74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238E5C-2B6C-4A08-830C-20078664A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643D6E-D7A6-E591-8F55-D1A87B6E4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019173B-83C9-45B0-EF6F-B18143D672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9426C85-03A8-00E1-FB25-F014A9DB45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BC9253E-02D6-F342-8194-BFC18652B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92BA-7067-4353-A91C-3ECB969CC9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047AC28-2042-994B-9390-12A31D2A3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B0A1054-8817-8C1A-B9FD-389634E66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CD15E-5D0F-4C8E-9FFB-522CCC7E11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722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5E1A9-C55B-E919-7810-ACC3B831C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D9CA527-F59B-6B8F-2D30-C07352E00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92BA-7067-4353-A91C-3ECB969CC9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FDEE233-841C-1A95-F03A-2885B2A6E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6F94F7-5097-E50D-3885-8521ECD2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CD15E-5D0F-4C8E-9FFB-522CCC7E11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595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E819E3B-79F5-50F2-0AD2-456BCCBD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92BA-7067-4353-A91C-3ECB969CC9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394B710-63D4-CD1F-4B9C-333B56D59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A850FB-E783-4012-C002-542A69B81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CD15E-5D0F-4C8E-9FFB-522CCC7E11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938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9349D3-9DE8-AEC3-3286-2B6DAC1B7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A8A5FC-4D27-E07F-0DD3-C073CE5F5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366450-D329-725B-5955-CB29752C1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FD05FA-F69F-1A8B-ACD4-F94F66EC2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92BA-7067-4353-A91C-3ECB969CC9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33F537-FFCC-2AC2-4C5F-77C259C70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53460F-683D-5AE0-9F30-99926C376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CD15E-5D0F-4C8E-9FFB-522CCC7E11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643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A05612-AD16-40B4-94BD-CF098DBD5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1765306-7906-5415-35D8-1BEF427C05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823131-4F98-521D-07E6-212ED4E6E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494017-56BB-5D1E-4B45-1AE7CC022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92BA-7067-4353-A91C-3ECB969CC9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0B462C-325E-6EC9-2D2D-5DED69E99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F1E808-8BDA-82BE-A822-2765244DF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CD15E-5D0F-4C8E-9FFB-522CCC7E11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13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7E574E3-1D6C-68D0-E512-8081EEBC0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277CC6-2B7E-C493-1AAD-F02C42A6C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B00A5C-B625-55D8-499B-DA73EFF715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592BA-7067-4353-A91C-3ECB969CC9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5AE448-16EA-61AB-0F85-24B537A32B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B7C2B6-1C7C-C1C8-270C-D71F105DE2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CD15E-5D0F-4C8E-9FFB-522CCC7E11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635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538" name="Picture 2" descr="1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2024-03-10T20:19:43Z</dcterms:created>
  <dcterms:modified xsi:type="dcterms:W3CDTF">2024-03-10T20:19:43Z</dcterms:modified>
</cp:coreProperties>
</file>