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43537-D091-91E0-0BC9-B9ADE4A85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78B454-D70E-ABED-F1C4-DB6C6D1F3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2C836-3C84-7DDE-A525-0BD3B456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E7D64-8BDF-DE13-8798-6016D5D6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00E2F-4E7D-640C-C39B-FACE7EE0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6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89CA9-AC66-8C61-A8FE-B7C3B8ED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B10EDE-649C-D3C0-42C9-63B09AB39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22F9E-24BC-820A-150E-857EFA08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4DBA3-AA84-4610-E7B6-4195CE3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D9E1B-80B3-D35B-1B5C-EDBE0D50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7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F53714-C624-5FF0-27FA-569D39A06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285CFA-BF49-7304-93DD-55BD22590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9281E-6415-BCE0-0753-AF87F539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E61E8-DFAA-44D3-2691-39EB39AB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E7851-8B59-552E-BF39-92C70619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73A78-F212-DF22-44B6-3E234CA1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C8319-88DA-0CF8-3BB5-3FA29E86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F8CC0-A6DA-350B-CD52-4D644F6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D5853-9AE5-EB0B-9734-21CCB07E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1C1BE-562B-E645-439F-0DC3F155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9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46CF2-DA63-10E1-F5B6-48BED32F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73EA1-CCC0-D419-78BE-AE5A0E19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DDDCD-0E61-4AEE-8FEE-2EBADD5D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7AC18-B877-5583-4029-1AD8905F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B9905-E70E-8BFD-1018-0AF2A0B8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2EFF4-6B98-6F79-F579-E99BC3FB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87CCA-C717-F579-B3D2-79887B7AB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857E7-545C-0159-E1E2-D1E6E0E7B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4EB74-AF7E-EDBE-9F45-6D77D136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3FEAA-2AAD-97B6-C074-C968303C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D3901-B94E-B363-EDC0-C86F89D3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0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6B00C-1ECE-F10F-B117-D76B966A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67C53-2D37-73DF-7221-087F5DD69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2F947-D20C-1B17-33ED-C0F700D40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F19C36-3AC3-1942-BDBF-F5EC54BEF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E8C543-44F2-68C2-BB91-A777E27F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148C05-EBFE-BF6A-AF3F-2FA60B41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2E9B1F-BCB6-5117-F79D-EBB18055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D289F6-6522-7E1A-A2AC-309B20ED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BB5C9-85C2-F989-93FA-18BF2A24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B53DC0-4ED1-C257-CFBB-C3FC7BC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8A251F-F6C9-2B87-72BC-9FFF1C74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138969-A505-3E6A-2474-CC315FA8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5D4400-162B-A356-12A3-528E867A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5E6773-B75E-2ACD-577B-C45CB12C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B3591-318B-43C3-A467-4C9028F0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A8CD6-5E13-3A75-F256-187C4AED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36D25-FDB0-A709-71DB-1B4F14D2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C8F30-05CB-975E-D074-8105BB11E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7D83C-5C9B-5ACD-0672-7389A8FB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D5F50-AEAF-EAAB-FBB0-51B93FAD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DEEBE-E8C1-8F58-47A5-AB727A60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5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F3C5E-3EF9-1087-AC12-F7AFA5EC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DE3A1A-6236-3737-7EB7-54EF17C65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7469BD-5B13-67B3-03D3-1C45DC063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8B55F-9244-37F3-99EF-7E8E06A9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F875B-F3C9-3B28-466A-837D7E27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E5BCB-E33E-98E3-2261-902B5D66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9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D8EB4A-B03C-D4A8-CE4A-607FD59C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20B48-FD0B-2B36-C7E1-6B6614BE9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9861A-4DBB-5100-62CB-0A47CB28A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73DB8-1806-4C00-A632-53411CABAE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352EF-2C8A-D933-37E1-6FE2E3941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A79C7-CB98-7D1B-539F-B76E212B6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A92E-6AD3-438A-9824-07E22FE15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5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 descr="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11" name="Picture 3" descr="19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2024-03-10T20:19:51Z</dcterms:created>
  <dcterms:modified xsi:type="dcterms:W3CDTF">2024-03-10T20:19:51Z</dcterms:modified>
</cp:coreProperties>
</file>