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A685-C8BD-159D-6240-0B77A010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6B288-8C70-E451-DCD3-A7A87A55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FED5-D6C9-C37A-2E24-3EDB6E8B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21465-23BB-3554-4B90-51C6ED8B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A5DBC-4F42-BD6F-315D-C35A40E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2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3A50-7C66-FA91-DA3E-8FE7C700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F2E31-66CE-AAEC-7263-5815870D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8367E-2991-DA8B-833F-961E9529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1BE1B-E25F-6065-B3D6-7857F25A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FB6E7-69D6-9A8F-86F8-95B6CB11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8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BB0370-469C-B999-C841-A8A4D57B9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DD116-3256-B4B0-166D-B66D8743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5E9E4-4DE8-DEF9-167A-51988A62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E53C0-C438-5BDE-FDA5-F1A4742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93D2F-E876-0EDF-90A2-04D6670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7CFF-4E39-DFB1-A93D-00700A2F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01D0B-7408-0168-DABB-5A3FB026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61A1-FF52-FFE0-FE55-6AE875D3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D5306-D048-225C-ADC0-267F47E6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C32DC-DD3F-1899-D9FD-B3B428A7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9B9D4-1D88-D5E8-E31F-DE7EE28D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05003-290E-5F53-1774-1BA73879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40277-2D21-3577-BDF5-859A4066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DC6E7-8F69-0E29-8C00-6CBC3FE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B2DC9-60D8-ABEF-98CD-DCE08596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7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EAA48-B4B8-3D2C-7607-E1650E49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9E04C-8295-BA26-45BB-0A5C8D2F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D0C71-B65C-35AB-1E32-78302997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F741D-4FB1-AAE7-83D0-5BE00792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261FE-20CE-1209-96F4-A780E42F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789E-79C2-830F-4606-08D3A13D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5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B3C2-1E57-C276-E014-32741F4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081B5-C077-3F62-1708-D0701802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CE14F-BFDD-D69D-FD86-C96075E1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8B9C01-34E1-9C62-9F49-4668A9D21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8B74D-C840-D50D-5BC5-A43F84D0E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E7A5E-2F73-1F80-FAC0-CAC49B74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504A8-9F49-B12E-9A96-46CB2105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33BB90-06F5-AC4A-8C5D-AF7669B3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3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3D7A7-0390-A21E-53C4-CBD6C47C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A7290D-B188-ECEA-D3BD-A8573168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DF582-780E-35B5-39E9-6C1CC5BA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15363-5393-FC23-AD5F-A9528BBE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C316B-4885-E901-EA75-5C111224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1EAFB-62BB-EDD5-BB5C-01CC3FD9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9D26E-F5FF-B3F4-3973-BD43D7A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40048-1E90-0752-C241-0B85B7BD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0ACBF-E8B3-F1B4-8D6D-65E80724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C344F-CFAA-720F-B0C5-9159B148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A398F-7473-6140-6C01-B4D738E3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24494-07F6-83EA-3A49-DBDB8155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1FFE2-5D60-FEE1-833E-505DB58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5DA55-3759-08D1-5611-E3FC931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1BA72-DDF6-43D4-A823-34617D13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EF9A1-8B49-E1F3-0DAC-35D7B108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A94A4-5164-195C-3A60-7E02AEDB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C3112-1017-A0A3-8439-FF8B3A11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69368-1BAD-8907-14FF-98DE894A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0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E2067-1C02-CEAF-1124-68B47CC4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5B5A3-AC2B-56EB-AEDE-F953E794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AD23-BB1C-6E3F-83FA-22ACFB9F9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8C341-1963-9F5E-CE11-D8FF046BE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5EF3B-13B2-2FA4-00F0-6C47A579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4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 descr="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2024-03-10T20:19:55Z</dcterms:created>
  <dcterms:modified xsi:type="dcterms:W3CDTF">2024-03-10T20:19:55Z</dcterms:modified>
</cp:coreProperties>
</file>