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6C7A-AB6A-8448-6EA9-DF4D07F4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8740CE-08C7-0403-4487-27AFC3E5D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C3FE3-B829-4571-6886-D7B69DCE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28CC1-92E3-E433-F123-A5BEA4F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D7320-3215-102D-7D39-AF58628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FC21-F4B2-13AF-EDF0-3F4C0153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95ED5-7D7D-7B43-1138-8C864469B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4108C-6ED2-C82A-3CD3-C8A1247B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42587-F62C-2C1A-4D9E-1C4CEE62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E2F62-1DC0-8B32-EDFA-B12981E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2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98189-4234-8FBB-4E24-AB5B3839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C2D0A-D688-DA22-967E-AB75AA8C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80F98-F933-F90A-D108-7D74A8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9B62-B659-B90D-3E55-1C824E1F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9F603-CFED-4EA0-FB8B-38171E7E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51137-1797-C291-13D5-FC2A89EE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EBF8-361B-7967-A314-9A699369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3190A-2AC7-7C12-6C64-096083FC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40EE6-3768-089A-D6A9-447E1D17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02702-8B39-64C4-ABFE-1EAE7A4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6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A823A-5A51-1A47-B8C2-3A9DFBBC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08AAB-381F-77D5-382B-D06D410D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7BC8F-EFF4-6F35-43F7-FD7F7D49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AEA48-0ACA-C548-F24D-753F4BBC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280C9-37ED-CB68-1B89-A265DC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A266D-63DB-46B5-6B9E-98629839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26324-1687-B2D4-1195-3C6213085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CBC01-F6EA-4851-8B07-A90B7D1D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A8351-192D-4B09-0112-A298FB0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F145E-45BC-20EE-C71A-1EAE5C3C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F3599-B17F-CFE2-0A62-8C6AB831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4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6F7C8-0211-249F-BB19-FADA0D1D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C278C-7A77-90FC-60FB-51B7FB97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36C90-58F1-72B4-D299-654FB990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E3057-6828-2A23-C94D-A68A9096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6089BA-E95E-1C7A-9F73-DDA2D0CD9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6579D7-6DA8-78AA-F764-2D558185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68DEB-B3EA-3DC0-1294-FAA08EEB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2A7CA-FFCC-78F5-5483-B8E13C39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5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F098-C28F-CB23-9888-133E4FCC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76F1A-C1AA-9475-9F00-A19C1F29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FF5157-1A54-CFDA-2A6B-1937D747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8A1C9-0D2C-A0C9-B1DA-27AB0F4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F91AB0-7201-6934-76D6-14915872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17B3E-8F13-DC1B-0C6A-9034E73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FFE19-12B9-E25B-DC01-9C5D43A2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5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36C7B-BC06-6DD2-D285-470983BC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ACB3F-3A47-5217-EED4-4C66C50B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FF508-3C7B-D3A5-C1D0-089BD753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000E7-4BF4-A48D-4D8D-DA855B33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090D6-2525-9B86-89FB-AD55B3F6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01B9C-26FD-AADD-F90D-F729433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CA64E-5C63-5164-E0A2-FDB2E25A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B9054-4705-28EF-A0A7-A06C9380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19EA2-7F22-556F-BA6E-AC3E06DE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99A14-AC7C-2C5F-5C7A-3C6C4B71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C29E7-2224-C96A-8F1C-EA45FF13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773EB-BC2C-8EAF-7DB2-1F034F96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28F47-0223-9445-CBB9-D00B8C6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FD91D-C26B-9B84-E73D-3E5D763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AD200-51DD-AF71-C5D0-AC9CF652F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606A6-47EA-0A15-B0C9-40FADE0ED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A28C5-90C6-185B-8159-BCF7A574A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8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2024-03-10T20:20:03Z</dcterms:created>
  <dcterms:modified xsi:type="dcterms:W3CDTF">2024-03-10T20:20:03Z</dcterms:modified>
</cp:coreProperties>
</file>