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2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DC55BA-F0C3-15B9-0A18-A5783983FB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36AE59A-1979-C171-F33F-000A67BF7E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A5BB96-233C-F6DA-C1B3-F6CF1CF9A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AA93-6587-4253-867E-73678E66AD1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E4451E-4BF5-E4BA-0752-8ED4EE3E6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C79407-D6C2-0CA0-1631-393005E05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C52DD-7E4E-4501-80C9-79FBFDB1B7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247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09244A-EE27-EEAB-5971-B948FE924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CE267B8-A514-0FA0-D77F-457F0886BA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D05DB9-7313-9748-DBF9-CB05EB12A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AA93-6587-4253-867E-73678E66AD1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6C789B-471F-2544-6E4C-C96B35C8F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11BD65-0F97-6D28-1A3B-23F77B632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C52DD-7E4E-4501-80C9-79FBFDB1B7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2140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2E86E43-CDCD-09DD-4217-6621514820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0FB02F3-E7C8-AABE-B2E8-5498CE8358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CFC9E4-E400-674A-5119-07838CC2D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AA93-6587-4253-867E-73678E66AD1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9AF6BC-A558-1A30-F665-013BD37BC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128BFA-6F04-BF72-FE95-C65D7262A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C52DD-7E4E-4501-80C9-79FBFDB1B7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0764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0CB0E4-37B8-07E5-81B2-3D9497634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AA8D76-4D31-C920-183D-5A1DE54AFF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D94312-5EC0-02D3-2FB4-0EF4A6A27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AA93-6587-4253-867E-73678E66AD1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AA7A37-867D-1991-C597-A3D434220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819F9F-617D-853E-4CDC-6876A3323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C52DD-7E4E-4501-80C9-79FBFDB1B7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9501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4AAC3C-09E0-B28E-087C-CE5369BB4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74FBDD4-18F7-C086-8E56-8D2587A5B1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BB35F7-A84C-194C-8FE1-2F61014D2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AA93-6587-4253-867E-73678E66AD1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234DE5-C722-E2D9-A1E4-0286BD494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A8B30B-41F1-CA3C-658C-1B6102A1E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C52DD-7E4E-4501-80C9-79FBFDB1B7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9932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CE425E-E4DE-3D55-7216-5430C8C1F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9BB0EA-F75E-426D-BBBB-5D19066862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41080B9-53DB-2760-6792-390F2B150E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85819F-3B42-57ED-018E-ED5FCD99C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AA93-6587-4253-867E-73678E66AD1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1D2EF12-ABB7-F9C9-31FB-5B480E6F4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89A505C-2D9D-B585-C562-C92966981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C52DD-7E4E-4501-80C9-79FBFDB1B7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9491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0C5A96-A259-A3D1-3EBC-2AF6E929F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0176255-5021-ECB9-3C73-2901472B8A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A00EA1C-0000-6014-E85C-63A70803C2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487B449-6EA1-402D-5947-CE9853C52F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9B9BE20-8273-FF11-AFB5-79DE04FD74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6247584-928A-5598-DFD4-28CADCF7D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AA93-6587-4253-867E-73678E66AD1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8DC43B7-95F2-B515-3AF7-879DBC610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B2A2BD8-CAAD-7495-09ED-8395A8E2D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C52DD-7E4E-4501-80C9-79FBFDB1B7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9346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C939F5-23F6-E984-E068-713BD12E8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B13AF67-2C48-B730-00F6-96931E61C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AA93-6587-4253-867E-73678E66AD1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01A79FD-6D4D-17B7-D116-21A41DD4D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505092E-7732-B8CD-F69F-65AE90505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C52DD-7E4E-4501-80C9-79FBFDB1B7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4817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3EAECCB-76BF-7210-5EC8-A0B1C6499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AA93-6587-4253-867E-73678E66AD1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F8FAEF5-93A8-133A-8D9C-71C38F7F6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6A0F339-269A-320A-FD10-8F77582DB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C52DD-7E4E-4501-80C9-79FBFDB1B7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3576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DB0EFB-8B98-6049-902A-38428E350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E640E8-E139-6B60-2713-4916CB4644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52569E4-8F1A-AAE5-D8A7-92855E9278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E69B885-C0C8-B337-5849-76744B90C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AA93-6587-4253-867E-73678E66AD1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A830D8A-0A8A-1A99-B51C-80EBDC991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AB913EF-655D-A30E-0B14-C5308CDE2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C52DD-7E4E-4501-80C9-79FBFDB1B7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0718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5CA501-B155-B157-8FA9-3C3F2E173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4A07A54-366F-2B17-4BCD-F633B5BE7F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25BAD28-F338-DE2F-3966-AE2915F185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891D634-A190-5F63-F26E-34C1DE5B6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AA93-6587-4253-867E-73678E66AD1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2860C3B-9E77-2429-7100-1E8860EF0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F6C7EAB-CB62-212C-FB01-ACAB1C5C6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C52DD-7E4E-4501-80C9-79FBFDB1B7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787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9095E93-0F05-AE61-906B-36312EF72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5DF4970-054D-DD1E-C597-17B19E5CA1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B5C960-5946-5DFA-4A0C-450A8F49BC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1AAA93-6587-4253-867E-73678E66AD1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A48B7A-B9CB-7A7E-9BBB-686DAC5FF8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E8888E-C891-2AA3-8785-BD4319EBF2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1C52DD-7E4E-4501-80C9-79FBFDB1B7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0887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682" name="Picture 2" descr="19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2024-03-10T20:20:07Z</dcterms:created>
  <dcterms:modified xsi:type="dcterms:W3CDTF">2024-03-10T20:20:07Z</dcterms:modified>
</cp:coreProperties>
</file>