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11706-A4D0-97DC-6723-49DF462DB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70DC17-6401-D99E-7B07-4BEB8715B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7676D1-F6FC-E72A-2A7C-63E96CBF1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A852-911A-497D-88E0-038B818A75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D11B7E-BFC2-8678-7F8D-6CD79CC4C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2DC5B2-F977-C56B-F6FE-8CFF55F4F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A71C5-3B41-4D57-949F-634CF913C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949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AA9047-A4C0-8A4B-87F1-7610B5C4D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C000E7-5073-0896-A442-124DFC50C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C6B6AB-0737-6177-9C02-A7A950869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A852-911A-497D-88E0-038B818A75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82FE4B-EA6F-0A4D-F037-540B63618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11378C-49B3-0E72-8A2D-BB70F1C99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A71C5-3B41-4D57-949F-634CF913C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46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C4596B-8B80-CD01-B03F-16FD044000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EB8D5D-1A96-A370-D656-971CDEEC9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10C59E-FB4B-8453-8B65-E1F071717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A852-911A-497D-88E0-038B818A75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062ADD-84CB-7C70-96C2-DFA723FED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8631B2-CE8B-D863-C010-70C2C6D56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A71C5-3B41-4D57-949F-634CF913C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574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ED0F2-C230-1AF4-6A9D-30FDF246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D0B7E6-BFAC-E1E8-B144-65745A257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D36287-D27A-D842-6132-1CC2586EA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A852-911A-497D-88E0-038B818A75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2E3178-6EE0-F497-83BB-8E629E483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8CB419-CB05-942D-B95B-852D76058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A71C5-3B41-4D57-949F-634CF913C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10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5F096-EE5C-BA6D-EE4A-0695957EC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BC97D5-6C77-DB81-7F35-B525FAC17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03EC71-DB33-0FB0-2E67-8DA688323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A852-911A-497D-88E0-038B818A75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4584BF-2A09-E110-BD6C-BF2D6EAB3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8826FA-FD45-AEEC-0EBB-969508B1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A71C5-3B41-4D57-949F-634CF913C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173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0A0723-5C63-6095-BD59-EB67E4671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E5372A-81DF-2DCB-4AA9-AABC5524C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703BDD-3E11-D9FA-373A-B12106198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805486-F8B0-EBA7-42BD-E2832853F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A852-911A-497D-88E0-038B818A75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E8316B-49EA-1F30-5765-CEA2C5CD5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3C4A00-00BD-014E-611A-BC77646AF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A71C5-3B41-4D57-949F-634CF913C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34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53522E-F44A-859F-DCF7-E316F5481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698548-86A9-AB70-5A0A-E56E842FD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B52605-F584-862A-6418-112E00041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9813DC-AD4C-E2D6-6856-7719A7D764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5F7CD2-313B-CF00-7044-7833412F9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12CA4B-4843-7E29-CBFC-D6ABBA95F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A852-911A-497D-88E0-038B818A75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796D847-BC4D-A067-E2B0-44B1D79F1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C8019A-FB24-2C70-8481-5AE4E126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A71C5-3B41-4D57-949F-634CF913C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155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44141-F5C2-B550-6203-270739F30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81CB15-4F53-9BE1-6CD3-971B0858C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A852-911A-497D-88E0-038B818A75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ECE8A4-1C65-A5E1-0B8F-CC6951DE2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279C6E-9C5A-73C7-5060-304A4222E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A71C5-3B41-4D57-949F-634CF913C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772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36BEBF-EE3F-94C7-4288-F6A418591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A852-911A-497D-88E0-038B818A75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B244CEB-7393-A3CD-393E-F4357CE7F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565F78-36C2-DCDD-241B-5652A7A2C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A71C5-3B41-4D57-949F-634CF913C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830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FAC66-D244-36A6-4F1B-735C12A9A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67B00F-14DA-E51A-2765-BF1E45035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EDE43C-DE75-9CA6-25A2-9D362E71C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342D49-02E4-2826-944B-18AE28518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A852-911A-497D-88E0-038B818A75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F56AEC-7C05-8711-CB4E-DE5B9B70C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F9735C-1710-7678-5715-E7208C42F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A71C5-3B41-4D57-949F-634CF913C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21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A64180-9B02-E5A4-430F-82E2F900F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8ECF61-E225-4041-7450-1CD86B4020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9F97B7-84CD-C6B6-5CE3-9174C40CB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A8E50E-CEB2-04F8-C112-9B11AB45F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A852-911A-497D-88E0-038B818A75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925ABE-1CAE-4C97-3AD2-9D5363C10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4B9452-CA7D-033C-29D1-9855C08F9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A71C5-3B41-4D57-949F-634CF913C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577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8FFA6E-ACA7-2923-89EA-86B80B5C9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0B3424-EF3A-E28B-07A6-2C38E47BF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D03DDA-7428-1387-3E43-78162B2FDD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5A852-911A-497D-88E0-038B818A75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E70227-585E-BCCB-7886-6109BE9982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DB732D-F19D-23F1-6F09-53E67AD431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A71C5-3B41-4D57-949F-634CF913C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378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706" name="Picture 2" descr="1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1731" name="Picture 3" descr="19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1732" name="Picture 4" descr="195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1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1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2024-03-10T20:20:11Z</dcterms:created>
  <dcterms:modified xsi:type="dcterms:W3CDTF">2024-03-10T20:20:11Z</dcterms:modified>
</cp:coreProperties>
</file>