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3236D-E738-E0C1-970E-2E3F2FABD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F35362-791E-F903-B57C-028F7F1BE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168FD-7355-29D3-985C-19604397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50318-17E3-3D53-D79E-D339E932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2D284-EE50-FF1C-31C3-331896A2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7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353DC-8446-7EEE-C10A-D85D3137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A9EDD-163C-EAED-BFB5-138E0D297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EF7AE0-7B07-915B-28CE-D4159507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C02E9-7A1C-A801-936F-E4A7D761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492E4-54FB-7520-A22B-699DFD09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9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5D1594-069F-0508-6C23-6856FC5C3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74C234-D1B9-58F5-EB98-5CC332D91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92FDF-961F-F4A9-88E9-DC3282C2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1D05F-83EB-325F-EFB5-3638EEA8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A39DC-5F17-C9F9-7BEE-F5E8BC2B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4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0D8CE-5637-A984-44E9-1741BC24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8A620-44B7-C96D-E924-55A6C4B78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D51C2-FAE8-1F8C-4243-B4D04707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F3642-43FB-6B6A-3063-90892D4B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502F6-4708-4987-A48C-38CB2C17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4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A2822-8931-8FD9-54B6-A8631AA1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A9BC3-4121-7DB1-1836-61F94009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5AB47-41F9-EC82-2288-36476490F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56F80-53C6-8CC1-9051-12AA5D3A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1D7C8-0A5D-043E-DF48-A22EEC6C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35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9FE69-CD12-708A-C4F2-02658836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0CB43-C761-9F50-78ED-252C779E8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1BE08-8C06-8394-8D01-94ED1483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2F5C5-B7F1-B9A0-76DA-D9CDFB43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8892B-7E22-73CC-0D4F-838EC33B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78212-F5C2-03D0-9A33-D1236587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99BEB-BC0D-0098-B7B5-F94B2386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2F0AD2-4F4C-0188-D518-6F4F370B3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E91BA-695D-227D-B617-556E4CB69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69E22C-3269-2C07-1D3D-EF3A78490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D6D25B-00DD-CAF8-4296-FA0DD44FE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B8E912-764A-C948-AA9F-0A27CEFC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7C1063-854E-3403-D6DE-14DE9132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C029FD-664E-6DB9-66CA-BA1082F8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9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C82E7-FBDE-4D40-0755-74270B49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6A7A36-7F4F-1C9E-1746-41751B46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99FA94-8872-FCBF-183C-2D4B2E2F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046B1B-1F48-3B90-9517-75748318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7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1703DE-4D7E-2F24-BA4C-1C8B4A71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EC4040-FAB7-143A-B199-018A8940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5474A8-C5AA-6C0A-2992-C4C1D35C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2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171FB-A109-CBBC-C1B4-59147C19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E048E-096D-27E0-E98B-14773CAF0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244918-D1F1-EE6B-3F6D-244D6A642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A0F3DF-5BB7-1E0B-D837-B96BC7CD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39C85-82F3-CE13-B139-C5895973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CC0578-0577-F11A-5D88-093D3E12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46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00557-7ECC-7486-6411-A54E77AF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4A7482-0E97-0D3E-11AA-B08AC71EB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C20C55-85DE-9A0A-50D7-C6463C76E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36CFF-F0AC-50DB-4070-F79C6BD7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4ACEE-0E30-8FCB-D6CE-A717C619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7A94F-536F-16CD-DBA7-2AC29164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15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2AA829-1210-5BFE-F0E5-6D0715AC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D1F2C-AF4E-DB35-6A8F-471F00AD7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1E70A-2424-898D-9B1A-D4A834E30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D1176-7168-4549-BE70-64E001E7380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ABECCF-F9D4-B1AD-FB3E-716EE2DC7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84E3D-8142-9025-A41F-B9DA96F82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5522-3E1B-4A57-A6AF-54C4C9E35F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9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 descr="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-11113"/>
            <a:ext cx="9144000" cy="684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2024-03-10T20:20:19Z</dcterms:created>
  <dcterms:modified xsi:type="dcterms:W3CDTF">2024-03-10T20:20:20Z</dcterms:modified>
</cp:coreProperties>
</file>