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F6905-9DFB-6983-1DFF-CA99D820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E6485F-0427-49B0-886D-0A9D6FE2E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B41EA-B816-CF7D-B0F6-A24C5EA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28B00-FA2B-C367-8DAB-07958A81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A957-895F-8CD8-FFBB-BE878DB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0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AEFBE-14A3-6416-32A3-7C6D790F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F7D5E-1B6C-C5DA-8362-062C423E1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B3F9-CB2E-C8E5-C0FC-769DA35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8F23-B5B7-41F2-AF7C-5EBEAAD2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B091-9E02-7A22-6EBB-2B681F13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84CA70-4ED4-CD95-27CE-16FB456E3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8BEBD-BEF0-C124-54E0-8470A1C9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8B160-5EE7-0EE7-4D51-DDFD211C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734FA-8541-EC73-4F5D-2FE61CB1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21466-A3B1-F8A0-C22D-C392D15A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BF50C-4D23-0EC8-8484-5FCEA550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91398-D43F-27DC-2588-311DB94C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52ABB-C5D3-9610-A9CA-3373DA0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566BC-57FE-2352-6C77-14D391B2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693A8B-B9D7-7D42-EE7D-41ACB65B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6D011-3322-2DD6-822C-7BC3651D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5015A-CFC8-1584-8774-FFFC53F5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F70D6-8618-FC4B-D39D-A2839316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534D1-03F6-5C18-FA1E-634F9D12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3782F-FCBC-E94B-97B0-9DB84CB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4BD7-BE31-A714-422C-B006720B1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D10E2-45B1-0B6A-0385-B15D9BC0A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64580-7D35-6C9B-83ED-40B365DD3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2EA92-C52F-BF3F-DDED-B90FDE9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04B5C-43E7-CD3C-CE7A-6D173E6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F7E81E-6FF2-D53A-3D00-B476EACF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7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0FDD-BABA-B710-EEE7-B963353A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E8A8A-9A1A-E3DC-5D76-FA31B2215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ECB47-DB55-95A4-7BA2-405603A6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2A1747-19A4-1662-41A7-98B02A90C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723CB8-8FF1-4E16-31F9-C76FB5FC8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604F66-9CF0-9BB4-570D-BD615F3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5BB4C0-B566-0121-4404-80AC4DC9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10224D-24B4-D972-71A8-9DBA5C82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46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410B3-77AD-47EB-167C-74FC587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B806B-5DDA-AF6F-23AE-A7FEF371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7E13D1-1773-7E53-013A-DEFD454E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6218FE-5C36-A08A-75FF-EE373E59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2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2C099A-F497-0B98-34E9-7A3FB6F0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FC065A-09FB-96CC-3874-F1D99E37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9A769-145F-6636-55F1-A0F686D5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8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01C3-1C64-5EB0-0002-AC2BBD2B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DC5B4-F1B0-A432-71E7-F3766E8C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58D04B-A987-5054-8DF5-3B9A69621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62EEF-4C64-B974-D50E-EF222E26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48C17-1140-0789-92F1-301D3E75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D1330C-2757-9432-C95D-6D16C664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4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27D13-20C1-1E8B-27F4-AF52081E9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D35038-A6EB-FFD5-CEDD-8420EF785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8ECDF1-AF3E-D360-967C-A86FB3753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562533-2AD4-FA47-029A-8796E97C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3A452-6EC3-6B18-FBBD-CF57743E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D6D94-E7C7-17A1-344F-564FAD3E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D60128-D068-DB68-F5A2-5C3F4A27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3DEA2-166E-C79D-547E-CAAB4174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DC600-A3FA-6707-B71A-40D4769D1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9D87-5DA5-4A7A-93A8-A6CD10F4873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8E065-2E5B-3624-A589-BEB8D5CCC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B18E0-C09A-55B9-6C0B-008FCE1C2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4CD3-FB56-4C4F-A6F2-B814401E75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7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02" name="Picture 2" descr="1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2024-03-10T20:20:28Z</dcterms:created>
  <dcterms:modified xsi:type="dcterms:W3CDTF">2024-03-10T20:20:28Z</dcterms:modified>
</cp:coreProperties>
</file>