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7A0F2-D953-3567-7572-A0D5DCF7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E1F54-DA23-80E2-9A00-E4B396BA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114C3-9165-2DF7-2C32-328AFE0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EC294-532B-7423-FF19-875F3BE3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A0C75-6350-C0EC-09E5-98EF3E11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7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C9C1-3561-E583-7486-C5AF2EE1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2C1BB-EF3F-5B39-A87C-13538DBD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62362-EEAA-817F-5F46-550486F3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44BB3-E7A3-ABAF-9793-68554FB8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C92E4-5405-C01F-4A3B-5C829C5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4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F8FF6B-C8CE-5EBE-3475-5F4EEBC6B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5A165F-3EBE-A225-4033-2DBD2B404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08BFB-15F2-C5CC-8FC9-6A3E7BBF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2E80F-D858-C558-B69B-674E416A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9A079-CB0A-BA3F-D358-BBCE9863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16A40-010E-507E-5B25-9A5CE721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4CD2E-5F93-6A61-5048-EE7A41C7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E49EF-A994-7330-D703-7C7F7528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98647-D0DB-9EFA-789F-642419CD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7D04B-E330-D86C-8CC6-4961BAF8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9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AEFA-6F6B-C1D3-11DF-E854FF68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651EB-7C27-7EDE-54B7-77F47CBC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27BEB-0495-9ACD-E770-408CD800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48639-3586-D930-974C-D78541C1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41D83-B3D8-1843-A34C-AC77A28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BB8F8-99E3-714F-CA43-79439B80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1EE3C-8D92-CD08-CB64-D29604B76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F2AA6-8C2D-0F62-F3FC-11B2184B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20BEE-4557-1D58-3DC7-C7D74E1E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161D0-B994-B48C-2E65-CD9724B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8F992-C0E8-D6A3-935F-11D3B7A1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69CE-48FD-8170-1AB1-6A0DC91A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19754-04EB-C094-737B-E9736563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A9614-84E0-F0C0-B9AA-8617A6172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8978F-7F59-2C02-1F74-E1954BA58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A3DBE-0987-C17E-E413-F594ABE04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7BB34A-622B-7704-D716-E8531A6F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3F4F9-B73B-9A15-7F8F-301B8B8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88054-67AF-C0EF-6286-E5F519B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5186-E2E9-6BD6-D398-0281F5A8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DF567-BEB5-5361-2DD4-64C0171F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F848A-C2FE-17F9-8CA2-824F89A7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8F725-A9C6-1C53-14CF-F41E8F9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73A8C-AFEB-B51A-A858-7850C1CD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99F899-89C8-3E57-F1E4-7AAD7826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05DBE-0C18-FA41-6EC8-F20E73F8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5B5B-B773-C2F9-4CAD-22A67C24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DDE2-519B-9D55-822E-F0D0925F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62476-65B6-4DD8-1887-F4FD5564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810E7-F437-42C5-A4EA-39E4C3A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2FFF6-FBBF-1082-9F00-5141345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D6AD0-BFE7-BF4F-50CB-0AA83BB3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4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0AD62-155B-55FB-A8A1-55C7A0A1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91CE3-06D5-5196-0AD0-A38C886DD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1B020-B705-4715-854A-2ACA917E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64E45-AB8E-D8E8-54F2-AE48839C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CC15D-D2A8-D5D9-BCC4-664A9095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2AAA8-0162-61C7-F98E-69822A7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8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6E4FD8-9577-6172-FBF9-61998F68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973D3-B680-A647-B67D-07E6F70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EEA61-6550-5913-0945-B580B9AE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6A41-058C-4E85-A90A-383FBDB3DB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F8C29-94EA-2B5A-0D2F-D6AA3F6B7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9999F-A39E-36BD-910D-5C1B712DB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0BE2-B28F-4006-92CB-95F18C6EE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3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3" descr="2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2024-03-10T20:20:36Z</dcterms:created>
  <dcterms:modified xsi:type="dcterms:W3CDTF">2024-03-10T20:20:36Z</dcterms:modified>
</cp:coreProperties>
</file>