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2C51B-9076-3EA0-F792-30A636669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C3D199-A627-5B59-ACEB-C25605AC7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EF2FB2-6922-F87F-3A25-CF6A743A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2118-81C0-411D-B3BF-F9ADC614A2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AB619-31FD-D3FC-1252-EDD314C9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93FF8F-AFB8-D74E-3B40-458C406F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EDCD-6821-4CAA-A701-9DE1DD2E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07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A333D-DD4F-7D9B-4C98-BCFACBC3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920549-BE77-B533-9997-2D789DF2D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8C2905-75F3-8902-0150-5ADC27BDC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2118-81C0-411D-B3BF-F9ADC614A2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FBDE03-A7D4-FEF9-92B3-A4BB09AD8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31C00-A930-BF83-9519-E4B949B5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EDCD-6821-4CAA-A701-9DE1DD2E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8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2663EB-08BD-B78F-5F2A-B1FABE3CF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755C04-1387-5DC0-D30B-E159A3B49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0CE30-52E3-9399-A20A-1DAB671A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2118-81C0-411D-B3BF-F9ADC614A2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DCBB11-B955-E8C2-C98D-8E7A8E4C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0BBC23-881D-6B50-D18D-53A1B4D1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EDCD-6821-4CAA-A701-9DE1DD2E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0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BFD1B-CDA6-EB18-0F3F-8A322718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1592E-A20F-48BA-2BD2-2807379A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444016-B4D6-5312-BE34-FE42B5BD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2118-81C0-411D-B3BF-F9ADC614A2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F12D9E-514A-65EA-042E-641F12E34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F648A-CA80-4261-4F89-36CDED0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EDCD-6821-4CAA-A701-9DE1DD2E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09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5F233-7E43-24D7-FA4E-1601A5C4C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A5745-8BDB-4819-7FB9-02EB284EE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A8C049-07B9-E632-90BD-3CD9EEAD0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2118-81C0-411D-B3BF-F9ADC614A2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DD1516-640D-7F30-6F81-6BF09001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A1DA28-843B-7C6B-0776-01645472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EDCD-6821-4CAA-A701-9DE1DD2E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45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3BE44-3783-E2A5-38F2-031E8E79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F0BD8-670D-6B43-96B3-FE6F19FF4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79A723-182F-66F2-3395-86127638A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90FC9F-900D-6783-E07F-2D74FEBE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2118-81C0-411D-B3BF-F9ADC614A2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9BA22F-C507-8D12-FE89-BDA1A677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81E531-BD6E-DE90-F69A-9AD9557E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EDCD-6821-4CAA-A701-9DE1DD2E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70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6A436-AB69-5A96-5BDB-D0DEA0C8C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6095C4-E8A9-A025-17A4-FC52FDAA8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5C1938-5649-71E7-BA1B-558B72D84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1D1F63-AF22-DE9E-F091-BF8C61CF4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71397C-DC27-A08F-3123-06CCF423E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391287-698B-4B4F-0C6B-A341795CB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2118-81C0-411D-B3BF-F9ADC614A2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F60314-BD5F-4C1A-0A62-53AE4F9D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A95442-6E1B-5858-80D6-28072C88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EDCD-6821-4CAA-A701-9DE1DD2E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70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94D83-69BE-9729-F514-65C188CE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FC7628-ABA6-EEF0-D543-2B762F50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2118-81C0-411D-B3BF-F9ADC614A2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31044A-C89D-3457-05E1-080A20A9F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0CF4A3-CDA5-5056-2010-8161B661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EDCD-6821-4CAA-A701-9DE1DD2E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5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8DED35-EB7A-6798-733E-D633A34B2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2118-81C0-411D-B3BF-F9ADC614A2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537D33-7686-CE75-91A7-70D5CA638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9BC15F-9BC1-E6ED-A6F1-6284BF4B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EDCD-6821-4CAA-A701-9DE1DD2E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19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83F93-41E5-BE62-FC12-38FB1121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B0104-21A7-7DF8-F554-A84D1A3E8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CC9CA6-C027-FB39-2567-DCE168CD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90F954-5CB3-36F4-7A7A-B6ED74B3C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2118-81C0-411D-B3BF-F9ADC614A2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E8B1C-6047-DDCD-E4EB-07EEE3CE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368677-0B2C-A9D5-5022-1E868339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EDCD-6821-4CAA-A701-9DE1DD2E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42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10D65-A3C1-A42B-8933-19ED6AC6D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0D2094-8C2A-FD8F-D03B-C901BF4DE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2C128F-9BC7-DC8E-FBD4-78C2AC126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2B9E62-6382-66C2-BA34-59A7BDF8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2118-81C0-411D-B3BF-F9ADC614A2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88ADEE-AD83-0498-264A-B524D7514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1C9FDF-F5D8-B73A-F396-7B60D6C5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EDCD-6821-4CAA-A701-9DE1DD2E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52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7B20AD-C4DA-D058-407F-FF3CCD0F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72F409-88A3-D2A5-0CC4-BC18FC57F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5B8CA2-0F93-EE59-CFEA-583F1385D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22118-81C0-411D-B3BF-F9ADC614A2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DE02AC-A170-263B-8C7A-FAA52DE22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F6BFF-D642-D772-B691-EBA561E68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DEDCD-6821-4CAA-A701-9DE1DD2E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4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922" name="Picture 2" descr="2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2024-03-10T20:20:48Z</dcterms:created>
  <dcterms:modified xsi:type="dcterms:W3CDTF">2024-03-10T20:20:48Z</dcterms:modified>
</cp:coreProperties>
</file>