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BEAC-6FAD-CD07-579A-8E4BE6920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E4B206-E2D7-8016-2DA5-FA6735D7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15FE4-FB08-9F43-60D9-F377CED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F7548-FDCB-310C-9155-5244315A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7360D-51A9-C44C-CB44-D5E321F8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FF89C-369D-039C-B29B-E88605F8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03892-0ED4-E00B-9AFE-7B4DD39D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CA659-CFDC-A40D-7315-DCDFB68B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023DA-9930-BF22-DF1E-70B9B9FC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C7348-E3A5-73F9-5EB3-2C6C301A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8BBFB-5669-0ADB-038E-16722EB07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BAEC0-77CC-2855-4577-C4000B08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FF2AF-B31A-BC7F-39A5-7422D7E1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EC47F-9D37-6ABC-81C1-B64B851F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D32D-C3BA-5027-83F8-09C8FEC5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9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F511-6931-622A-FDF4-AA0093F2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DBBBD-1560-1947-F5C9-98B2C163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04A68-69B0-FBDB-DEA5-E61F68B3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53216-AE4E-D17C-3907-857F5803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69DF5-CCE6-315F-5C1B-1F7DB34C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1237-1E53-FC69-C990-05D57531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8FB54-8B32-ACC1-A122-095B80BF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97A0F-72EE-E52D-BEC0-92F0E18A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0877F-002D-1D90-AC65-88DA1373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C2962-CFA9-617C-8009-CCFD5CA6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5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A393A-9C61-7269-74CA-D4FA232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8D26A-EAB9-2CFF-9AD4-604F2AA0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77A0F-17D2-C9CC-9BDA-5AF84D50A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9249F-DBBC-CD0B-BE63-74802E4F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AB42D-5408-A570-FE9A-435C466D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83D3F-97ED-3E91-58B5-94604438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78D38-4419-7075-9B7D-72DA0D78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F019F-4FBB-4783-9754-FFF9D40F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9D1FD-7EAF-9A67-789E-18E8AC93E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9148DC-1CAD-EF59-E841-8F03827C7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76D3B-160E-4B87-1C8F-08D40682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1B6EA1-0A33-887A-D34A-F62C2D6E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E50DC1-58A5-D04F-F9D9-60BFF419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19727-B1AF-E53D-9113-2A0ED3CB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008B1-BE6F-7CF1-4AC6-0BEB83CB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A14AF2-75E1-5823-291E-C3579885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A90CDB-A4EB-C3EF-6956-F029DFE8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0CA90-E87F-12CC-53FB-B3BC2055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1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CCA75D-DBA0-6CB4-D976-BBF95B7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CA493D-A5B5-2CB3-AB23-DA7B3D4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E7033-4A18-D2A9-FCA5-644DB4AF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3DE2-5762-5746-EB04-3AAAABE0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255A3-F3B1-D72B-E1BE-CEAF0DF8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C0F7F-D353-7871-0780-F3CBE0BA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C6B36-84B7-7023-EBEC-491A09D0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E3E4A-1809-8CE4-BD01-74F18F71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E3D76-2A31-FA46-E52B-3F8B13E6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2C5D1-F261-4489-A828-6600551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04FC7-28CE-8162-B90F-09501B95F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0E-D2DC-71A2-45C9-2C98A085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F4C69-CDD6-A16D-3F64-50906D5F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6B87B-0455-F900-C0E2-ED7C3CB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AB35A-7DD6-1467-45CF-4792863C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2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4D8590-705F-CDC5-928B-BCC90DAA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231AA-BA7E-4BF3-5D9B-E3086DDF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6910C-3CA2-1AD0-F2C0-104C73C87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FAE9-C3DF-4F6E-9776-D7FB675D41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99C66-A76D-BA31-5227-AA28E776C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C1FD1-E998-28C7-B071-2BDF1BE4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A8EC4-61DF-4ABA-89A3-169075D6F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 descr="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2024-03-10T20:20:52Z</dcterms:created>
  <dcterms:modified xsi:type="dcterms:W3CDTF">2024-03-10T20:20:52Z</dcterms:modified>
</cp:coreProperties>
</file>