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F79D0-A7E1-C402-F0DD-C71034AF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50BAE-BA85-100F-C1E0-8AEFE7AE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FE3D3-DB50-68E2-537C-5A410950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9A7BD-E054-78B0-0ECB-67ADE61D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E8E63-1E32-27E3-ACC3-B1C0A65D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CA53-56AD-E340-8C38-2B43BE6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7B1AC-7B21-7232-C590-2D3091C6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20497-3C12-8FD6-4F6D-B0E8D3D6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F7AD0-8C56-2337-0895-42C5B852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3E6D8-CE4A-983A-997D-03E27A8B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53F2D-0FAF-3C1F-8AC7-1B6F46ECA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E23FD-4470-0F8C-0EF3-461B3D3F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DBB69-7ECD-59F9-9B77-E3ED7065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EB973-CF9F-8BD3-398B-848039E5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6696C-FD23-BE5E-FEA6-0F54B2C3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51074-9464-728F-F09C-A56567F8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A6C6D-392C-46DC-1140-E2FCFA95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736AA-D781-D163-0CFC-51DFC49E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238BF-59CF-25E7-B4D7-3AA8AA7C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36B91-3D4E-A739-87E5-535D1F8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8969-40FA-5253-063E-044CA4EA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90B57-8C74-7BE3-3AC1-2D6E40DB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2B4F6-09FD-F7EB-51F7-71E82BFE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F5ADD-6564-8ACD-F6A5-13578598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2899A-CE8A-ADD8-E45C-2582EB3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9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43443-D591-68DB-3C95-5622AEBD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F4D59-409D-66EA-BB93-028CA3AB5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DCD74-5689-731E-1F86-7920CFDD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B7F02-73A2-52E0-DC80-29891EA4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E290B-AE42-01DA-7302-9B34AC24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05558-B54D-D028-0BAB-D34ED25C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D18CB-E9BB-AA92-A8D0-9CA084AB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A8546-0F8D-B5CD-4199-32975323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21CBF-EE07-6029-A1EC-0BCA3437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2A1BCA-B1FE-164A-718A-C4F01743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EB0CA-F78A-0ED0-BC08-9F6391E5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F8040C-D7DD-4FCA-99CF-DB223EC3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35DBDE-83FB-D95D-542F-653E67D7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EB72B5-A387-1C17-0FE7-407FA3B9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0C77D-7132-5714-4585-D020B87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4D3986-92F4-8283-AD63-2700CC34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F5915F-5848-9F69-438E-8126C1FF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EB1BBA-3054-1B6B-0763-3DEBC31F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149D33-9454-9A81-E62F-F0228049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0A0704-7871-D6AD-5B9F-B1EBAE4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2C6B5-45A9-D9BE-2BBC-BB0FA435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7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2B656-4BBE-D1CF-D269-CD786C2E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D52B2-2E0F-9200-A95F-9A1862CE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36C22-1026-E575-8EC1-B87513A9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D91FD-F992-892B-8FC7-22B752D1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395EA-554D-835B-FB56-65CE63AD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063EC-9E19-9C27-6406-03BFDBAF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02B96-F4D1-489A-A801-15F58CA6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280140-97C1-97FC-CD89-DDF458703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D2480-946F-ED1E-F0EE-FAC645D3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1F97B-F4F1-68BA-D77A-6B57C0B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D2B38-1D48-6B6B-1D78-BF78CC0A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A209F-3C14-2432-D46A-AAE54984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2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9338-8992-E8B5-2733-EA945FB6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7F6B8-7B51-4F08-ADA1-0B06E1F2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4EB86-C439-71E9-287C-ECA4BE4F0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BB7F5-302B-F573-3065-16CDF1F9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3D685-5C91-149E-86D7-0D2186E5B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0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 descr="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2024-03-10T20:20:56Z</dcterms:created>
  <dcterms:modified xsi:type="dcterms:W3CDTF">2024-03-10T20:20:56Z</dcterms:modified>
</cp:coreProperties>
</file>