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5BA0-DF2A-545E-B985-5367A76C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20ACC-CBD9-2B6E-A48C-407F0F4A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D3911-F9DE-733C-328F-BE5D69F8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99A6-2AD1-D6C9-F854-36049D5E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64AA-DD2D-0C85-B7CA-68AA6051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4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936BE-596B-D34C-2EE2-099AE0DC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6664F-FCC0-ACC9-9150-AFA0A10A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C4846-BC81-41E4-D454-656E0759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7878-7C03-F934-CA93-182F595E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605EA-875E-A36F-5C62-3816EFEC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6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A10EE-084F-60BA-42D4-1FA4D368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0BCA9-2D20-20A2-3A58-EC5961FC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A6B61-BCAB-49B9-AA60-42FAB92B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3BA51-77DB-B98E-E403-5DC524C8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B1DC1-AECB-D020-DF5C-6C8A72E0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6404-8EAA-47FC-E57F-3F90F1EC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E338D-6EAA-1855-1CE3-BCD8BEE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86A2D-4971-4D24-AF9B-821AD0A9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F71CD-69E7-A2FC-8563-3A79C49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38678-E237-BA2F-34AA-DD2E46B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72829-C09C-881F-9850-1586662C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0688E-4830-A17B-F717-1080E7CA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90D31-F2CC-D8CA-21A5-9339456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F03C5-6D93-A3B3-0992-C93C9179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3F702-2EFF-EB1F-2874-33671374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2AD2-A7B0-6622-9B7C-6EB33A65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8EABE-B68A-8D33-42A6-579BE883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980DD-36C6-1D27-46CA-9DFBDC83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C8FB-3DC8-F1DE-B19D-BF1136B2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628BB-9DFA-D767-7804-EEF0E905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BE550-6989-97C1-F6C8-2ED1211B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0CA2-7849-E7C5-526A-05EFA6BD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6ED2-92B8-FFE3-5B61-8E559D1E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11872-4948-613F-76A9-8AD43CC3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60D74E-125E-6F04-2152-5105A4275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6F978-F409-A342-6F2A-2662DF8FB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C6C06-6E9E-9A23-D15C-425346CA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6ECCC-B4A0-6EB3-92A1-2E4226F7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D3E46C-C6D8-847F-2A68-221C8048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6939-D12C-0F36-D5B7-4708A689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5A4BF-DFFF-5939-6999-2EB7C2C0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4EBDB-C17A-0004-4939-F88A47D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F8A1C-FD6E-AB3A-8C41-39AE012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8C364-26FD-E7AE-6F29-EDBD9422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0B492-4D79-BD62-071D-F0DB1B8F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CE3BB-BABD-F752-A97D-FA422841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0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B38AD-86C8-7157-37BF-D142FAA4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FFBF6-0AF6-861B-8E8E-6E2CBF64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F1117-392A-20ED-F9A1-2064932B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31AAC-B8CA-D29F-7AFA-CE815D69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39A4A-3BA9-3E43-AAFE-2394923F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FB47C-00A8-C0DD-9FCB-A3C85142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47D6-F52B-8348-ACDF-AEC68FF2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1811B-7304-5174-6360-62654D77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38F71-4C9F-E93C-7376-5E3D66E8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DFDB5-E77B-8171-1BA8-95D86DF6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BC1B9-9291-035E-5779-794C8BA5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07A28-11FE-713A-EEC8-6A20CCAA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75DEA-7EC0-0165-30AE-CC40C19D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70029-5EF8-5F7F-7B67-0ED0515D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6D77C-1DEF-FCB2-DDF1-5A4C4546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53773-03C2-25D7-5634-77AA642B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3048C-5AD1-0F10-9097-66CFD04B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19" name="Picture 3" descr="2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2024-03-10T20:21:00Z</dcterms:created>
  <dcterms:modified xsi:type="dcterms:W3CDTF">2024-03-10T20:21:00Z</dcterms:modified>
</cp:coreProperties>
</file>