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9B5FF-9C5C-7ABF-21E1-8F5C7EBD2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ED879D-22B0-79EC-B9EE-592DE348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38527-A388-4EDB-5FE1-F9ACD396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71FEE-03E0-A34E-49B5-800887F6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2854F-0F57-19A7-6BD5-E921AC64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12DB1-6A82-40A7-8BF6-CED6C462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9C1C1-1D74-642C-E041-317DFC86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D10AD-FDF7-059C-7176-570E7ED6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C147D-9644-4A17-1FA9-5DE31CF9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A7277-2753-05E7-A1C9-3BD80DEA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8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AAC403-CB9F-A7CD-414C-9A4FCC79B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BDE70-19BB-537C-9073-595A22287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24CD3-60E1-01A0-FC0F-6A5A20FE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A90FB-7A3E-98A2-7E54-BC0A729F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B8B33-7B94-FE7B-EB57-BE155E4E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169E-1C35-0B6B-C8A5-849886DC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E8BE-ADE3-597A-BD5F-61D6BE2A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9DF0D-E209-441C-CAE9-A26018F0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78DBD-5EBC-6426-19B7-CCE0CAC7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20654-799C-5676-5004-B8B0D75C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F7AF1-8DE9-7131-9285-3F3112F0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8DB7B-D6EF-DD7E-2CD1-1C657015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F6461-9F36-359A-1612-4AC0FC71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43522-9321-6504-9AB7-57B46B20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8454D-0AF1-5ACE-3737-44A0D7E7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2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D4C60-603D-53FB-6AF7-E681B362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A2562-380D-6A5F-B673-BF96303B4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4A725-F2D3-21AB-4AE0-6545F5D1C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DCA6D-A1A2-A0A5-11CF-21CE6C1C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61374-BC26-E275-84F8-DC576780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B36B1-8C0B-CFA7-A99F-052D38FF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79757-59C1-7014-B7A3-7CA50BB6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5D9DB-36BE-CA57-B139-81013D98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62A6BE-DAC3-CA2B-5513-D49DEB0BD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DC8649-C3A7-EE07-F8BD-D997E3B29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70888A-E379-1831-9DE5-983308082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89D550-CEE7-169B-B2FA-76752264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1D517-ACCD-A572-D558-BFFCAA2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7790EB-7C0B-CAC3-B13D-4689FE08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331FA-32DC-56A1-EDDA-755AAAA0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72280F-3480-DA3E-BAF0-C054A7C2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7368F-A53F-2E55-7555-12B901CF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3CDA6-4BAB-769C-7A2A-951D0C9C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4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68199-B0E5-1992-6422-45516CB0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ABA4CF-B67A-23B6-D6BE-675FEEE1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13F41-C637-FC53-3EB7-520F9846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E4D9-3794-6998-69C0-BF38DFAB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A8D7F-A143-34C4-3495-9D65016C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8995CD-2D16-2053-2466-EBBBF0A8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8045E-AA97-9B5C-D3C8-D8193DCA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C3529-3466-9838-0085-218743F3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C18F5-754E-2952-BC44-23138AA9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02EB-A364-6FF9-7297-A4819B20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820B2C-3E3F-9A20-306C-3A328AED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B1328-5E32-4FA8-9DB0-C1D46B77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0B3F7-023B-6FEC-B215-E75AC661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81F19-CB13-9844-4908-4EDEDB14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D5480-6BC9-2496-BE82-DF8A394D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5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57C626-A2A5-DDE3-A062-CBA9DD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336A5-9839-99BF-7886-AFD4A038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B945A-3D01-2F56-007F-ED52B658D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66E3A-592A-4101-A41D-D0301007B3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2EAE3-852E-7B50-BBBC-0B703D211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BC889-C89B-D4E7-3BE7-0320B3CF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8988-783F-45CC-B481-23B3568BA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 descr="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67" name="Picture 3" descr="20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2024-03-10T20:21:08Z</dcterms:created>
  <dcterms:modified xsi:type="dcterms:W3CDTF">2024-03-10T20:21:09Z</dcterms:modified>
</cp:coreProperties>
</file>