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8175E-3563-C224-4E34-16D386A9E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96D94-F0DF-5938-AD35-3BEA7CA3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314F5-E3CD-21E8-B983-7CEFC8F8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3BF7B-E0BA-8E10-C998-D1D52DF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7DB0-56A4-A836-ED21-4151FF8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71D2-E5FD-E027-6EF1-2785F129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CC59B-1CED-1FEE-4264-2AAC49532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F347-D608-A59D-2E0A-98D504DD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648CD-7DFD-9973-25DE-F152058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4E772-0660-BBBF-E22F-53DE82BB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4B09B-A3C2-658D-76F7-8F9FC067A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F3522-70C6-097D-0978-36ADC4B7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DB87C-E8A8-78AE-C808-5DC848A6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A777-3FA7-3663-8DDC-8AA0632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540CE-368D-1BA6-6DBF-42B48D02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C7EC-8A8D-829C-CE4C-365F8DF2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41C4A-6770-5C1A-6DDD-5218EC89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0AED6-5A62-AF81-92EF-A9C8D7EE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44C6-DCF2-B5C7-8EF2-41DF9AF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3149-4407-2392-8CA1-1ED699EF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934D2-5306-C335-DFA5-AD8E6888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AB4E5-03D3-AB2F-D234-518FBED5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19C1B-B788-9A42-5B8D-E9B4A5E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13F09-4A57-F922-AA60-96DF100C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EFD5-DE00-1279-ED81-55BFFDF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1825-5066-7903-E7EE-D943EC8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3965-9112-45BD-4738-E366CB1B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FAB18-82A8-C87F-9C47-39FB9A24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C6E2F-84E5-34E3-7F5F-8F7BFD28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F1C56-E8B0-5E38-3FF4-C15800FC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5DEB4-1B1A-6BC6-9B63-FE9C4953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2A80-F41C-43BF-4848-E34ADB01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0E724-562B-C4AF-FD78-4B30B881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4996F-90C0-115F-1705-9EF8B04C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60A21-B9BA-36D4-B3A7-C13C3323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187FA3-6B07-C7A3-13A4-433C6643B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780F59-97BD-867B-D89A-479CA740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81C583-729D-DB92-CB51-F41BC1B3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0BC1B0-D7AF-1EC6-F7C2-0ED2B780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96B3-7031-5095-8594-EF23269E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10242-8F00-14BB-518D-28DEDD03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C2F7E-E126-1552-3D62-F99F2487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6F355-4CFF-864C-9377-408DD3A1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3A0BA-08FC-16A5-F3F6-F34C2D43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95F6C-DE19-00A9-9482-900604FC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625A0-848D-01C9-B3DE-B5E24CB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392A-3305-21D5-98BC-01AC1F74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15613-518F-7F9E-0199-0A1E6A68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33FF3-F6EA-D752-FC8A-8A1F1EB4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9E58D-4635-5281-8DA8-858B5F85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534AB-937F-73D6-A267-9B69B5D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897F2-A847-CF55-C4C7-25D8AF37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DF66-9859-E8E0-24B5-8E4AC3B6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5DE9D3-CC7B-235D-261D-BF921277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488AE-4C83-1378-7056-265C9A81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D68B5-631F-819F-D350-6D144F0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1542C-9807-C63B-081E-031131F5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C1337-174A-A199-7428-10CA02B7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EE496-0674-C8A0-B799-7B9B3E6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54A44-DB25-A863-6A07-4ACF3E29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D691E-66A6-17F5-3806-A3A0FF39C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367D-0FBB-9BF0-8912-0A6DD9B2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9D957-C380-3192-ABC9-27EEF2A8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9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2024-03-10T20:21:16Z</dcterms:created>
  <dcterms:modified xsi:type="dcterms:W3CDTF">2024-03-10T20:21:17Z</dcterms:modified>
</cp:coreProperties>
</file>