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8C88A-5894-4176-2991-A6B65C5F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61C31-18DB-C0C5-B2DE-39B07871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B089D-9F93-316D-847C-D385A19D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82022-C183-726B-B2FC-33839C92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8A9F6-445D-486C-FA9D-8A8F9036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5396-4746-EB28-B713-90204810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EA256-AF78-0C12-EBA3-72100DDEA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1FBC1-5333-975D-C7B0-636A9F43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F5593-A90A-B1D5-F92E-2DFA972A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7AE49-569F-B375-659E-231E39E3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AA00B3-421B-2DAB-3C57-8638393AD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E998A-F3E9-E4C1-5EE0-02BE27147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0CA94-18D1-B4EF-59E2-1E225332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692A7-765A-DDD4-D6BF-52A429E4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159C1-38B7-83BF-191C-E31F6382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0E76-282A-8153-E25A-5DCB62AE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BF054-822C-4A50-B156-428ABEBA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E58D3-87CB-167A-5AD8-070643B1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1FC67-58C5-69B7-5488-43FBB40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27945-85C4-CBAB-836A-6A385564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8C4A8-F791-3ACB-D1F2-86D64E53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F019C-DABA-1D17-0ABE-4FA666F4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83895-4EFD-796D-5267-A6901B9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836CE-4D92-7913-9DBD-FED05509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0B761-ABA5-B267-CC39-68ADD2F2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0C47-7A59-2D38-DCA1-A7FFD1D2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7BFE3-20F5-BF6D-EA10-A92A7E8F7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EC0EC-BBC5-604C-3D03-4D8A4B5B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24151-6627-A434-628F-BBD98623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CB28A-170E-38E9-874A-08C102FC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E001B-01DC-2F56-6C42-79817405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24D64-3D05-79D3-4369-29F45DD3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3717DB-7822-869E-0FD3-500304989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DC911-AD42-D74C-A417-852AA897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3423B-D02C-A0DD-73FE-971637DAA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A92C96-C531-736E-CA06-6B8B01067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510033-3D54-FACA-F36C-F8B08278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CAF1F8-609E-3210-C908-EA069131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5D2AD-0873-5450-DE7B-9C0B6F05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1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E1B2-4580-7AF6-836A-98E8828B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0DFA5-DF52-0EF2-9EFE-4F1E66E7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259A4C-6754-A9F2-F0A3-89C5618F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2D86D0-1B61-807E-311E-DCAFBE32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9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91F4C7-E17D-C9FA-F57D-1D331DA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D6E1B5-CCFB-4295-7392-627B190E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5C22BC-71FE-25CC-0CC8-E81B1B26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4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B4E8-6601-62E8-111A-6CC88794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DA57A-962C-3DC3-E810-20C422A0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8CE25-2C6E-FE02-4269-4259EF58E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EA18F-40E7-73FD-D535-C31878A1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4D387-FE0B-E2D7-7A6F-075A707E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D2CB3-8E3E-C63F-2147-05FC4099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0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7D20-2874-09D8-AB61-570CFFDC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328460-90BF-7855-23CA-95CD490DC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4D8D33-E7A6-F168-F132-FE136154B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B0563D-1DA5-00B8-508F-C229A793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7032F-9843-4055-5785-59390C8F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06AB2-2D60-A3F7-0819-BAC0ED23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8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F6F61-3165-FF9A-2467-919E3EAA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3A7A8-67DA-8F2B-CE4B-B7138E48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50D6B-4181-EB4A-EC52-08CB9F7DC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29E8-F0CA-4E60-8290-1EAAC5ECA5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0ACB9-BB82-B767-6F74-434E3821E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5032E-1D0C-8D93-0BCE-D99BA3828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B9391-C5D6-4A1B-8978-6C3D79ECC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9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Picture 2" descr="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39" name="Picture 3" descr="21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2024-03-10T20:21:21Z</dcterms:created>
  <dcterms:modified xsi:type="dcterms:W3CDTF">2024-03-10T20:21:21Z</dcterms:modified>
</cp:coreProperties>
</file>