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B8DB0-5EE7-94EA-913D-18572E6A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A8C5A-8E0F-71A3-5A63-87F626665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A5E40-10E8-1104-F167-9F1D51FD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5E8C-35A2-41BC-CCFB-18DC38F9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82E9A-63E4-505E-82EB-A6C021BF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8631-E000-EF5D-BAD6-B76E22F1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EB2B6-B0D0-3593-00A3-387A10981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971D1-A082-A36F-9640-735905FE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FCEBB-ACA4-6677-B55B-8D8124A7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4AE95-A88F-9778-99C1-A5BE6C10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5417B-4F82-AACF-445F-E1BBDC78D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B8A60-A2D8-90B7-AA93-2D699B14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CEBED-294B-93AD-DCF6-95FAC28F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3947-4020-8566-2B00-60EB50BF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E60AD-2EC6-8624-88FA-0502037C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6F3B-BB3F-E0C5-89A0-B5505D64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FBBE1-9932-31CD-5E1E-950D0E16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3D1BD-B570-563F-24F6-D05A4A3F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1554F-3CD9-4E05-601D-0CE791C7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4D16A-0EBD-5B4F-274D-91F1B77E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4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24ED-CFAE-FBE1-5411-E53E7B66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EAC0D-40A6-CD2D-82AD-79DF6F34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5AE37-7BB0-0B9E-8B33-69FC5CC6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FE953-B6E8-C322-490D-14C8048B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9A96-838D-09AC-F63A-7F758A1F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4E172-25F4-0D14-F954-A6C64A0A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B0E2B-F951-D364-BC07-3F050F6BF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43362-4A27-D840-C973-E3547242F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F01D4-E0D4-BE52-8B11-3176996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D820E-4E0A-6C51-DC09-CF5D8DCD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2A2ED-BFF3-7471-4259-B64D80A1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A40D-6EAC-EA3D-CAA1-C6C277E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16EF4-9273-B8AC-67DD-911D8BB6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55927-19A4-92F4-92F0-167A222A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16C2E9-44F1-142F-75BD-9B5D82DA7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B4D2BD-81A5-3B39-CDB8-074AEAFF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AB174-AC61-E6F8-4CA9-3D469C4E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5B552-0AE2-2F7D-D3FF-DB903C7C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F732C-E990-E249-DC78-2FF61605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47077-6E6B-C1E9-4376-E011DD4A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CF2B6A-CF70-8759-C6CE-3A3A24B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BFBE8-3850-46C3-43EF-1D6FD1F4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69A0D8-8965-8ADD-40A7-E52B6359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8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028ADB-8281-507E-B9B6-881FD66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C424C-73D7-3197-520B-1E8BD3AA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61F528-11EC-6D30-B0A8-540DFDD6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5E56-4178-8DA7-D77C-7B578E2F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2B9D-3CCD-E003-C20D-205CFD4A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A7EF6-63FC-EFB5-DA41-0649E70C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5509E-2BBD-EDB7-C5FA-EC487F94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1B74D-59CB-4E65-12EB-E20FB3AA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2C950-5D54-783F-3BFE-7B94A82C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19B12-C4AC-7C79-7950-BB002A14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EC847-AD03-01E8-4FF1-73A6BCF1F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9175B-FF05-5F88-3F07-8145CD98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38E56-7F2E-31E1-07E6-58EF608B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E3721-D92B-A962-48BD-EC565D8E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FCC76-DC73-DAC3-EE63-F9532CC7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6BF86C-7A80-9A64-DBC6-B5043B94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8921B-7B29-84E7-D056-3DB63C9D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FE326-54BB-CDDE-8E8D-6736E418D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9EB1-F3A2-4893-A888-15F4CF51CF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CBB55-AEE3-5825-5B24-1941A5C61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3AF71-0577-CF0C-E71F-D4C3CCB5C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8085-EC4E-4840-96EF-9FBBB202D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2024-03-10T20:21:25Z</dcterms:created>
  <dcterms:modified xsi:type="dcterms:W3CDTF">2024-03-10T20:21:25Z</dcterms:modified>
</cp:coreProperties>
</file>