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F586E9-5045-0C18-A021-1A8FB1BDC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DCE38B-A07B-77F8-408D-A873C9543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DA2FDB-66CF-5D06-4760-873C301C3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0E4D-E38A-4B02-98B9-B1EBB768A1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59C5EB-804B-C4C3-0CA4-8CFF52A9D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42AFFF-14F6-7FA3-45DB-B797E59B2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D345-DE58-49A9-A77A-320CC738F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353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A551CF-163E-795E-FF88-16B489D33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B27FA7-DCB2-7036-DA40-4A1313AD3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0E509D-B250-0C24-70E7-F911A831D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0E4D-E38A-4B02-98B9-B1EBB768A1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30F660-F29E-5294-E260-C57FD7A77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98D63D-EAB4-8FAF-9FB1-ED71247B5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D345-DE58-49A9-A77A-320CC738F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821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1391D9-E971-DD0B-7CD5-F43CEEF4E0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65CDA2-16E1-8D44-11A6-B1D4E1351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A7A0DA-5296-96AE-DFF6-A341A2300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0E4D-E38A-4B02-98B9-B1EBB768A1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B53250-F427-4C3D-BC7B-54459CEC3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FF4E6E-E256-ADA6-2972-89C32A8D6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D345-DE58-49A9-A77A-320CC738F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313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4D213-94FA-3AA9-D25F-9B4A2A13E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8E2E42-CED3-7BB0-25F8-262538B82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22E635-4107-0C94-1B2B-999E8FD3B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0E4D-E38A-4B02-98B9-B1EBB768A1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142186-C75C-3025-51B8-F35796C24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714A2A-A294-726A-9D8B-3057C32F5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D345-DE58-49A9-A77A-320CC738F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630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98CCC-F1E9-7783-47C6-BB40B088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8D5F59-56B4-442B-547B-25C9252E6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26FB8C-780F-F738-5903-36B8362BE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0E4D-E38A-4B02-98B9-B1EBB768A1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1AE42E-54C3-835E-873E-F2A2D59DE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BA9D13-D39D-599C-AD03-B8A6EECB7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D345-DE58-49A9-A77A-320CC738F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736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B4649-D5E2-5AB2-5952-EF105EF5F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F92444-5D87-C78A-CAD3-945715A00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82142F-EF6D-5C45-1006-4FD68AD23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5F8DDB-B1AB-F273-7AAE-8581D107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0E4D-E38A-4B02-98B9-B1EBB768A1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F56238-7B37-0D5D-6914-02479F9F5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1F0B50-F505-DF4F-0870-1C444190C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D345-DE58-49A9-A77A-320CC738F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0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542732-5204-E7B0-09E8-3A919AA6B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192C89-3410-AEB8-D69D-BE52966B2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B4DBFE-C98F-6EAC-7814-122E03337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61228E-9096-E1C2-7DCC-C88FEFDBE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1BC573C-F88D-1CA2-BCEF-D691CB4B44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9EA37D-99E4-9221-738C-1C122964D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0E4D-E38A-4B02-98B9-B1EBB768A1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29BEC9-C944-8B37-D49F-314280A95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7B71BF-0310-57B4-D6F0-C83E2D416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D345-DE58-49A9-A77A-320CC738F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402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ECB5D-6A1D-7EB7-7CCD-6FB3F83FC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D0D4C3-79D3-87E6-27D3-527730758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0E4D-E38A-4B02-98B9-B1EBB768A1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4BA444-988B-01EF-1ECC-1FB0AF113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F1B3702-DEBC-A96B-B893-00920BA63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D345-DE58-49A9-A77A-320CC738F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568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2AEB59-4E46-A177-84F2-A9A00808B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0E4D-E38A-4B02-98B9-B1EBB768A1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50B679-F54A-90F7-A34F-0D02E509C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5C627E-5DE9-5B66-114B-6D342ADCD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D345-DE58-49A9-A77A-320CC738F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64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4BCE2B-B690-C475-4B3A-2D7819924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6BB98-7A75-F368-0D7D-C3CA98E65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A212E5-D155-09E0-EBA6-45ACFA621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27EE29-C83B-AC34-64D1-3FDF26C0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0E4D-E38A-4B02-98B9-B1EBB768A1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C0C09B-330D-7586-E117-5E275C806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D6B408-5B3A-3C09-ECD2-A9A993CBB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D345-DE58-49A9-A77A-320CC738F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083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602C5-156F-6AD6-479C-6D5BDC0CB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73E7DF3-26D3-0737-69CD-D90FF6F728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0711BA-88DE-E459-8BB4-32DC00C83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C9DB1D-2856-88E4-23A5-18DF4B7B7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0E4D-E38A-4B02-98B9-B1EBB768A1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0456CE-1639-A250-7ABA-EBE04C8AD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645457-0576-6BE2-1EE1-1EB1D4DEB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D345-DE58-49A9-A77A-320CC738F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009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45F0FD7-7BAE-2CA1-95E6-E8E01EF5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8A3028-BC32-1E27-796D-6C73D9051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43260C-DA15-9088-F5DB-4449B4EF96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00E4D-E38A-4B02-98B9-B1EBB768A1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1BEA28-CB7A-6715-B140-0C53A80FCD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1384C0-4F26-9629-14E5-6EBF05C31C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ED345-DE58-49A9-A77A-320CC738F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09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186" name="Picture 2" descr="2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2024-03-10T20:21:33Z</dcterms:created>
  <dcterms:modified xsi:type="dcterms:W3CDTF">2024-03-10T20:21:33Z</dcterms:modified>
</cp:coreProperties>
</file>