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2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884DE5-09E4-83B6-24BF-7360DB1C21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9D60DC4-7981-E52A-97FC-1B0919B8BE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1C6F7C-BD9C-4D9C-B0AC-3F1B83D2D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E1005-10FB-4D25-851F-46C8C1498C9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97BC5F-B32E-E363-A4B2-9BE38B60E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F9CF02-A289-EB02-74B0-1D4152639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8DE7D-4853-4DC7-981F-1BB892E60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4189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63F989-6305-E2E2-A02B-AE3D1174A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7486A34-B859-AE2E-0750-54FD99A616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6BB8CF-BC71-3130-D758-2743EE5F8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E1005-10FB-4D25-851F-46C8C1498C9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8505BC-A7B8-AB4B-6E23-155B2B30B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32601D-8E71-7D30-C8CB-43B99E5F1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8DE7D-4853-4DC7-981F-1BB892E60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6237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0DFA753-A773-3066-4A63-7EF9C09ECD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8A7226A-B346-7165-A550-726EF2B274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D77C99-5679-9E24-782B-9911B5037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E1005-10FB-4D25-851F-46C8C1498C9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FA958D-BA5F-3F44-9B0B-B02FB1447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90B984-5C38-E736-F9C1-1D8AE011F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8DE7D-4853-4DC7-981F-1BB892E60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2105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BAD757-4310-B3D8-B75C-E9859D81A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B811D7-3479-6856-F603-9A6458F26B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4B6BBB-D175-958E-FFF3-790DC9076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E1005-10FB-4D25-851F-46C8C1498C9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2B919C-5082-F5A7-BA21-87B62A9BA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E7973F-D5CD-0A03-D3DE-01C3E8BC9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8DE7D-4853-4DC7-981F-1BB892E60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998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E2417A-B808-06AB-7D32-2CECDDC99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C40D908-1328-52EC-0DB3-C3D4F74CC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41E9D8-CBAA-86CE-1350-A91B6D39E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E1005-10FB-4D25-851F-46C8C1498C9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D71108-A8BE-749C-0CFB-30E3C5472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12C9C5-1983-2743-C149-129268D88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8DE7D-4853-4DC7-981F-1BB892E60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9604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F9AA69-052A-2EFC-E459-2BBCDBEB4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1AA763-B04E-6972-7F26-74A640E826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8AC0B5-0E49-6E10-9A6E-09965DBDC7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5623229-8DC8-8E4A-3533-676F3B2B8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E1005-10FB-4D25-851F-46C8C1498C9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FFBED8A-4E23-F5BC-04B6-DA7049B23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BA47322-555B-1676-35B6-9F3F7E04A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8DE7D-4853-4DC7-981F-1BB892E60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3654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903FB0-15BB-B0F4-5B00-A601657E2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C9B641-898D-3595-3628-46C9C3F437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8A71EFC-BF5B-064C-55C3-87858BFD9C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6DBD3A1-FFE0-ECBE-CBDA-8CE740129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C5DF966-AA7B-CAA4-107C-6EE6C0B7A1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A908B6F-2099-0C4B-8959-1E0D83A16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E1005-10FB-4D25-851F-46C8C1498C9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E2A0BA0-5E9C-87AD-F2D4-0362EC077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99787C1-8A81-DD6B-1C74-2F972FF4D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8DE7D-4853-4DC7-981F-1BB892E60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7755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5B833D-6BA7-E5F9-F741-C9D961706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F1D0420-A228-BE2D-7A75-2E9958BD8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E1005-10FB-4D25-851F-46C8C1498C9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B3F4A43-6665-C6DA-F4E1-21C9740E7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CA7E8A1-ED72-EEF8-69DA-EEE0F0CD1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8DE7D-4853-4DC7-981F-1BB892E60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863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250BD0B-7307-9DA6-7D47-0F9513356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E1005-10FB-4D25-851F-46C8C1498C9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E12D5C3-7743-2338-D973-1407EE7C8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7B4AA6F-0572-E7E0-5C6F-5594B9401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8DE7D-4853-4DC7-981F-1BB892E60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9969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A402EB-CA51-7C22-5CEE-06A639D1F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82F83D-F84B-0FCC-8145-6C0C8AE20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7872E44-4D5C-49C2-462E-5D6D92D9FB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F512910-A6C5-5F1A-32EE-40E7BDF06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E1005-10FB-4D25-851F-46C8C1498C9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9E6AF97-BEFF-69E5-9E43-BA384CD8A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95452D5-F67D-D1CB-E0E1-4975A06C0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8DE7D-4853-4DC7-981F-1BB892E60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0524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62F2C9-7C15-167E-C87C-0970D949C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67E331B-DA67-8FD4-185D-E00EB5EDA4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101D6AB-1E4C-32F4-6E06-2F8FE92D1A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D54BA2-9968-FE70-C6FA-9F437B0B4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E1005-10FB-4D25-851F-46C8C1498C9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E14CE4F-E599-3A8E-F442-38B3D644E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AC1AE89-5BC0-B091-0178-616B17E3A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8DE7D-4853-4DC7-981F-1BB892E60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1720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93F0251-73AC-E581-10D3-0B58A7CC9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35D3B5-6608-A756-4140-2AFF338F88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F91370-B7CB-E6AB-FD93-16DEB4E1D5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DE1005-10FB-4D25-851F-46C8C1498C9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34BF90-D7E8-9035-7B7D-AE3FB41011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E89283-CBCE-BA87-391D-60B69E12E0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D8DE7D-4853-4DC7-981F-1BB892E60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9550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210" name="Picture 2" descr="2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2024-03-10T20:21:36Z</dcterms:created>
  <dcterms:modified xsi:type="dcterms:W3CDTF">2024-03-10T20:21:36Z</dcterms:modified>
</cp:coreProperties>
</file>