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EE50-E79B-C072-C334-47502EAF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9AE68-7E13-1F1B-FFDE-FA3E6745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559C5-27CD-5A82-F3AC-FA8A402A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A951C-BEB2-5DA0-2D77-954782A2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95EAE-86E7-8E12-767B-5E22ABE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0CC46-5F43-3DAA-5AFB-6EED58E5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2A715-2577-C316-F60B-A3E139B7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0A1E3-5C8B-62FA-F514-743DCB9F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374EC-58FE-8211-A17B-A4C28190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25469-F926-A291-1387-516B7DBC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AAE7A-B612-F721-0C6C-64E8BE1D8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BC87D-6D6F-E243-B90D-9D51CAB4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51983-4B13-7DEA-C5FE-B5F4185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6E31-151D-0F93-7DD4-28862809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8417F-9F55-2F15-8519-F50E1F6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5E41-B689-A785-63D0-1399F48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E96A-A3D7-0362-9265-6CF2025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D85FF-19E7-21A6-06B7-AFADF252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412B0-75EB-04CD-63D6-8256CC2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D3F0A-A9DD-33C5-A57B-362C5681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9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35BC-AAEF-95C2-B2F4-026413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A62F1-92F5-76A8-DF3E-E9FC4571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5185F-8A21-25EB-1F6E-0C6416B1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D3A5-622C-D388-66D6-4FC26B2B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F99D4-BBF7-7913-2DCC-003B9D72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EF3B-63D7-61AF-6789-4B63B30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07A6-6DA7-70D9-91DB-F343E6152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1795D-5E7B-5805-F77E-CA5A98BA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2F488-0057-76D3-BB03-1121B22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3D765-C00B-AB45-FE4D-02E8A8DF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86FAD-F93D-881F-5C03-9390AC5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0DB9F-149A-B928-67E0-51A8D3D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1C296-6144-3AEF-26D5-6941EC9D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6A154-27EF-B28A-E1B8-568773F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8BB59-E94E-5154-9157-EFEB2C50C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0F1552-F781-1C54-5EAE-85575B144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554CB6-8DB7-8B8B-4E14-1AE7E71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813862-D386-96BE-6CA0-682D687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00BA3A-406F-B2ED-D699-99AB67FB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BB5ED-B7A5-4CB5-7C66-DCD1780D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729EA4-220F-04DD-25B2-CB073FF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B17DE-000A-AB84-9281-C97F2C00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589B15-2985-9784-86C4-F43BAC5E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5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B07C1-F3BB-ED73-A153-CB94F86A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4B397-F91D-0B66-5B95-0009ACA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B4A76-81A5-C67D-3586-B810F5C3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7771-215C-9952-7A7A-53EEFB71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D4D8C-439D-D4F7-A993-EFE8EF66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51238-9D49-B8ED-C819-F256FC3D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364AE-C8C2-4FB9-E1CB-7EC467A5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281E1-CD55-E514-32C9-5C440FD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9BF26-56A3-BDB8-49CE-DDFCE01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D61B-BB2C-9175-8EC3-E3113FD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836D9E-CA6A-B630-D710-CD2AD3ECE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0B447-4471-D39B-CC9C-14A77593E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EC079-2F72-62D9-6A89-A73C4FB2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B48C1-F83A-B67C-181E-A3031570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8D0EB-41F4-C2CD-DAA4-C8B4E558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3E8656-3A7D-2B81-A505-FEEE72F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2BE3A-A935-7277-2748-5355C7A8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77FED-1387-EAE6-5A1E-70E27F65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6590-4476-41FF-801D-180B8DB1D3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889D-9F04-F98B-1841-7EB60B5E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7385-3C45-9EA9-9F77-3B7046DC1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5E89-8522-4BE9-B9F3-C51B103A7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2024-03-10T20:21:40Z</dcterms:created>
  <dcterms:modified xsi:type="dcterms:W3CDTF">2024-03-10T20:21:40Z</dcterms:modified>
</cp:coreProperties>
</file>