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B5A9-CC7A-D9FF-92CB-7A6A291E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7AFD4-913D-BF3C-643D-A39174BE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7BF0C-1225-876B-5B29-CBEDCD0C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F1C60-7C8B-E11C-E7BB-F2494EEE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DE53F-B532-049D-E09E-3B1A19C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F617-ED7B-CFBE-308E-D3D0311B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B1ED3-0C07-4D1D-EC54-E7AA9090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0A601-89AE-4321-A975-2742F07C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DEA99-DE6D-0538-3FD2-44C38C65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8770F-63F1-55EB-EF37-628825B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8E1FD-7B34-77E9-F630-61201441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129C3-284E-9C85-99D7-C006C520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BDB0D-9EBB-EE8C-E797-2BBDF5C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A6C0A-5969-C27D-18B3-17CA480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34ACD-5B54-AA07-D92C-5DCBA9E1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D5964-3384-E7F5-3AC9-99768AF8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CA698-71F9-2146-F0FE-741F9A87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862EF-2BD5-F324-AFD8-431C9D1B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4D128-7EDE-D5B7-0C1D-0F2986BD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A5B9-319F-3DC0-2DFD-BE26AE1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B0740-984B-1D84-9D3B-8E20CFF0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B9469-3F3A-658E-AE3A-0855CC7A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83906-FF6E-81B5-D95A-0A74F605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4B6B7-5C49-A05D-C436-B2E9DB3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C3A78-5E83-3BB0-34A8-6C710B84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3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2EBAD-E4B9-38A7-13C8-126E1BA5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04B2D-883D-6D2B-63FB-36AF15B1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90B855-8055-664E-6FB6-B3E39D56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A7A81-4F33-401E-ACB9-1C1EA7D2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E03FC-D6DF-B1CC-1684-2AA79CAD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EBCF7-487F-CDD8-2337-E0A9DF8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6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F8BC8-CBAB-EAFF-C853-1E41B5BB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793D8-6AF6-6245-4292-CFEC10EE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676E0-9ECD-EAB1-E9BF-A14CDFE4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AADF0-564C-11EE-33EB-04F7389B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3CEAD-F1F2-BB59-B480-0A889C414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02305-1CCD-2C5C-C319-65B04BB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6646E1-00F9-23F8-F9B5-5ED349C6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31BACA-B0D8-D01E-BC40-CA551525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4CB7-6307-C8A2-E431-BCD2EFB7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9AFE2-5522-70CB-5478-4BD655F0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FEF79-B463-C097-6015-8F49824C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4DB9D-8860-3600-BEA6-E0E50375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098C75-1581-5439-62CE-FD8A284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3ADF2-FA48-DF56-5CAF-C7A133BC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1B5D0-88A7-F4BF-71D5-24D66A68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A2BF-88F7-DF5C-1924-5BDDC4CB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00FF7-10B5-28B7-F2E6-08503189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E827A-9A19-3202-1157-F01DA550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2ADBA-13AB-3337-C112-2C789AE4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041CF-D4F7-8D12-9173-300C1939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2C0ED-559E-EF40-DFD3-3FC23F3A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5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A952-653A-860D-260C-2485758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A77FE-36BF-0C3E-59D8-C5942835B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93D57-002E-50AC-ED21-69399D11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CF416-FD3F-2E70-C91F-8FDB7F27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0B695-98C7-D2EE-8D62-F0CC32F5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BCC7A-6ED7-4097-A25C-4C2C92CE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D8937A-8000-5EC6-E747-AFDDBFB9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85F4B-C7FD-7A01-1C7B-00AF1D1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8C959-FD6B-8AFE-51EB-AD5FA0BA9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D0B2B-33EF-ABA9-C529-68F22318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7AF3B-1677-99CD-6615-BEC5A6B2E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3" name="Picture 3" descr="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4" name="Picture 4" descr="21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2024-03-10T20:21:44Z</dcterms:created>
  <dcterms:modified xsi:type="dcterms:W3CDTF">2024-03-10T20:21:44Z</dcterms:modified>
</cp:coreProperties>
</file>