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F235-9C71-A3D0-558B-E5A546B94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6E240-E3E1-BB09-B345-E805396D3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BE044-4391-2FF9-AC2B-6F5AAB97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2643F-EF27-D395-3FF6-58AA6C24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63EC6-967A-7A4E-96B0-7F4D0979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BD5CE-2FCF-00DF-F4B7-A12D941E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F9025-9B9A-CDF6-5451-C8D2DCD93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43381-045E-2F80-F810-056B05A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24AC7-61B1-543D-F589-DD8DD6B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6EF13-013E-9E15-2BC5-89545A9F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15E70D-F5F8-9153-F9CE-D20E29722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6E818-AC78-AC4A-EAA9-67F309C9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1A329-212A-1BCF-C887-380F67F3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59935-05E7-833F-83A4-F967A32E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320C8-7C20-0187-40A7-5F0AACDC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0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28BA-789E-D2D1-F5B0-5E716EBD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83C5F-F7C9-261B-E8D2-D45E60F8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0875D-D62D-070D-C8DD-21EB13CD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A4FEC-1263-1696-AD3A-4C8D297A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A05FB-0281-760F-82CF-7E1DAC52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F93B0-F702-B515-865C-B9216C89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C2727-BB67-C1EC-FA6C-B43FC3CB2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B3412-5ACE-9AD7-9ECB-73360AAA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02FCA-291D-62FD-3FCA-BF2F04C5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84995-E0E9-C31B-A6AC-F8B15CC0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4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2F95-9A4B-4684-A49F-2A2004DF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9082B-6B8A-F765-8137-ADBF9DF22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68984-AD4C-6970-2D94-5764668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DDDA2-934E-36D2-2B52-A5C863CC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25611-0C09-A604-17C8-D1CF6FA7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32F7D-1F28-1A6B-DC28-F498290B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5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520-285F-0045-1F9C-0638369F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A8B4F-E94F-02E6-A342-427FEC3B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9DD3B-9C57-3C0F-DA71-B863437A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E699B-E6D4-08D1-14AC-E9E166AEF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519597-9431-54A0-DA74-6B0189E45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4852C3-0858-AA41-D633-0D484700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8B8214-2AE0-C098-D5E0-146B14E7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64FAE9-D817-23E0-C3E2-21E8EC5A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9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B3FBD-1169-AF08-91C4-CA44FD3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8190C6-0C7B-A783-90C6-8B768C5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3C90A-7484-1468-D2F8-150EAB49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A6AA2-7707-521D-8165-CF81B199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980FE6-AC36-50DB-0028-BDDCDD56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F328D-8BEE-FBAC-92F4-0A433451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E2D5B-B518-A67D-E2C1-7160BB2A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F8A7A-2F45-3113-B25A-E01B314F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7C83C-A3A9-8704-F91F-CF5249DC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B2AA6-2B3F-1872-26BE-F71CD9EF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6C025-B2B0-250A-81F1-7A87F1D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7C955-A0A4-B570-D3FE-744E3877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1E782-1BA2-6A04-17B4-D56E4F6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0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3EEE4-40F0-E706-6861-FC699FB9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7F6B2A-04A6-3361-E051-BB5DE39BE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0BFB5C-4671-F181-6F54-2333BC01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A0FE0-AF8C-EB03-520F-A655E509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87E0A-6E79-A6C8-5845-44F03AA2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F02A1-AADF-CC43-09EF-6BA746A6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DA2A1-2582-3BEF-166C-EA2AC659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0BCCF-C9B7-D25E-751F-13207756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727D-39EB-DD76-B327-51C30D0D8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CD507-031A-E903-7B61-5CC5B735D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4CEA8-CB4C-DF99-63CE-D0497AF6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3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 descr="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307" name="Picture 3" descr="2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6308" name="Picture 4" descr="21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2024-03-10T20:21:48Z</dcterms:created>
  <dcterms:modified xsi:type="dcterms:W3CDTF">2024-03-10T20:21:48Z</dcterms:modified>
</cp:coreProperties>
</file>