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67B85-4CDF-FB63-5DA0-17E6F02E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6131A0-F8E7-19E8-CDEA-5D61984A8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1B7-667E-4E56-70E8-2B55D9BE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C5F7-2464-3AA3-D137-78768510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B2F12-3735-20E3-DD9C-FE130330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0AA7-8652-29EC-8121-C76090B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6FD50-3DD3-E875-C6AC-DBF7D066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5002-CBCC-2093-DFA7-6BCEE81F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11E8B-4827-237A-A791-1E4D58DF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4344-10A2-F757-D6AB-683F60C7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3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54A59-06C2-C86A-B5DF-D69FC2A45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E99B3-35F4-7EBD-FF10-22801F78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0C5A5-0B2C-111E-31F5-9A923690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5FE57-B9F3-6BB8-8F9A-E565F97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107F7-F282-312A-3FED-B599056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BB52B-B1FD-AE4A-A8A7-BE5D54A1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749B8-A370-1E05-B350-D43BDC49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FB894-FEBC-0D51-4F01-ECC5877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76C4E-08C9-798A-FDC3-520D54F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6A71A-E40C-EE09-9341-A1DDF67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2C7ED-5FAA-4680-C745-5A3AE98D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20EF1-740C-31AD-18E3-E1187015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AE6CC-CFA2-7832-F5E6-9F17B831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E7D40-B913-2D61-517D-03B5944C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220A2-05DC-6813-87F3-33520364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2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FD069-DE41-ED95-E048-40CD5A7A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5295-1449-0786-41C2-6B819558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960E9-68F3-09CC-3844-D07E4CD2D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D1810-B714-1A8E-31E3-A6B11B9D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439FE-2F6C-B052-EAE9-0443946A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F8F6D-CC78-BE22-9AA6-CCF5145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8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C1B72-7629-619C-4204-CBCC6B0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31C1B-F124-79F5-A5B2-7D932BC5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7BE8D-A0FA-3ED6-45AB-C6843EC5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F71093-3B18-0A2F-32EC-827B208DF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E11DC-8A82-DBEC-456C-DD983A576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56DA9D-F159-BE7B-191F-85A0098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44D6D-1399-38F2-2499-3E4F158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DE136-8D18-1804-7243-CFC3BE20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5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1EC7-E12D-1C57-972C-CBC7E49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D9B3F-F13F-742D-0015-D3D734D4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C4BE3-80B5-FA99-EF5F-6B9A7F6C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8DA6-A6B6-CA39-7FF1-967E9B87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D2585-F57B-6034-46E9-2A132006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74071-1BCF-8334-6352-A8B7C5C8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F02B4-1D5A-AE29-6218-651C65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A909-2249-F52A-00FA-775C3CCC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AD212-C13B-9642-7D64-9CD460AC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02129-F0E1-7219-54C3-EE58AC14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8768-9B56-314D-CA8F-21422CA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8284B-61EB-0819-3377-7F775936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1AB46-6D80-110D-2EE2-59E87904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69646-787C-91C7-B6B4-58389FB4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A53009-365C-EF6D-727C-A9040DCE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E6C8-84B1-CFAF-C8C6-58FA3264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8FDCE-EC9E-BBFD-60A1-7BFE3C05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879A3-6524-5103-48B7-4A237EC2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2A44D-E07E-B26E-D9CA-5ADE248E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DCD7F-B54C-1EFB-1506-A464D4E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EE1B2-7358-4066-93A8-7C24E66F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0EBC1-54E4-5238-89BC-608D6040C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3548-F8F4-44C0-86CF-F2A953CF63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7B0EA-47E4-697D-2975-1A17D476E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34748-33EE-509D-4598-F0B67FAD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1F30-CC92-4489-BE62-75E2C3E42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 descr="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Picture 3" descr="2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2024-03-10T20:22:00Z</dcterms:created>
  <dcterms:modified xsi:type="dcterms:W3CDTF">2024-03-10T20:22:00Z</dcterms:modified>
</cp:coreProperties>
</file>