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FDF88-FA0B-CDC0-A75E-6B9517EB8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E9B331-7141-CC3A-FB3D-8A02C7E4F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31E38-F58F-2F4C-378C-FFFCDCAC2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1DBD-CD81-4F94-9E4F-0C1163BE00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F50CA6-BCE8-DD26-F8EE-61B9C2EF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C62918-6FBC-7028-3919-E8C5AA2D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0C00-1FEC-4A08-81AE-D8A6AE403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01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71708-519F-CA2F-181B-8212F90E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F94C81-F037-F7C1-CE55-AA0950707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68235B-2683-7172-14FC-EC14E9F6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1DBD-CD81-4F94-9E4F-0C1163BE00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ED76FC-2D55-6A4F-9370-19043118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F4A3B2-BE1E-DF88-0F94-05D7456D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0C00-1FEC-4A08-81AE-D8A6AE403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47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FFA954-C698-B614-9737-CB091CA0D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76AABE-EC3C-3558-0BD3-324849ED1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5824B-2B3C-81B8-4BC4-49B7A0B6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1DBD-CD81-4F94-9E4F-0C1163BE00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8A7989-16FB-1312-5B72-DD98263C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BD1C9E-DFC9-B3F6-68F9-71B8E9CB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0C00-1FEC-4A08-81AE-D8A6AE403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3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99E00-7A13-4CCF-B671-5FC798AD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5F45F-0744-FCF9-B0DA-7CE9086AB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2CED6F-F1CF-952B-90C2-9CD0D4815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1DBD-CD81-4F94-9E4F-0C1163BE00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24D156-88F3-3D4E-8EB6-4085CFFA7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358BD-AB77-9842-6D04-4722A6A46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0C00-1FEC-4A08-81AE-D8A6AE403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51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980C9-C106-5374-EFB8-E321096F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A5324C-2234-A339-AA60-84F032E03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9FD09A-BB68-DBE5-641C-48564B77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1DBD-CD81-4F94-9E4F-0C1163BE00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D2167A-4176-4E2E-48F9-98CD560D3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D998FC-4C0A-093A-0F38-FCA174C8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0C00-1FEC-4A08-81AE-D8A6AE403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07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2730D-32C2-C7B6-D610-05B24BBFE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E7153E-CD5D-1458-E031-F20442C5E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D70C4C-755F-A01E-AE3C-199E6D2E1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06888F-4F34-A763-39F8-759FEA6A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1DBD-CD81-4F94-9E4F-0C1163BE00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B7C916-783C-2B27-A843-A4DFEF41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32C4BB-0A58-2147-37CD-C4D6A8F8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0C00-1FEC-4A08-81AE-D8A6AE403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4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4B8D7-A546-EE42-08FE-DEEFE1F1C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215F19-D44D-3D6D-ABBE-2B717A057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E5B0F4-4F15-7AA7-112A-EFFE685AB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3F0425-9000-B340-EF82-2DBAABF40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832428-1FDD-17EC-9087-62D30FBF2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741D29-0C14-8203-C22E-CF4414DF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1DBD-CD81-4F94-9E4F-0C1163BE00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B7F451-8032-495A-7272-2FADA1515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0101EA-F845-7CC3-3E86-EEFEBD40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0C00-1FEC-4A08-81AE-D8A6AE403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35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B44DF-6AE7-730F-8A62-557297DF5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7DD503-B998-C243-A5C5-6790D7BA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1DBD-CD81-4F94-9E4F-0C1163BE00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57A901-B453-B97C-55B6-27F0EE48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3C7439-5144-49AC-8A82-CE042B61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0C00-1FEC-4A08-81AE-D8A6AE403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19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D9E210-1E97-E1D6-EC61-F09AC035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1DBD-CD81-4F94-9E4F-0C1163BE00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D3EE73-8DA2-E5BF-DB62-E1FEC702B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79B33F-0792-175E-076E-AE394B85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0C00-1FEC-4A08-81AE-D8A6AE403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01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2E4EC-D174-46F4-A04A-C170660BB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DAAD70-03ED-D0DE-C3A2-7666C6F20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625FF3-7376-8137-467C-DA062BCD6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011D40-CA2D-FEAB-270E-963F7C6B4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1DBD-CD81-4F94-9E4F-0C1163BE00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C560EC-C93F-C023-E92D-AC7959AE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803ED0-BE52-CB4B-7729-189C08A1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0C00-1FEC-4A08-81AE-D8A6AE403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206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2EF1D-16AA-5A86-178C-E1B5AA14D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165963-C2A5-B88F-28FB-65EE72C23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38C601-A4C4-D3C4-0DA1-068897602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6A2E4E-56E3-EB75-EAD8-BD6D731DA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1DBD-CD81-4F94-9E4F-0C1163BE00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3F169A-60FC-1252-055B-D6225225B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43E43F-54A6-97CD-B8FC-5A998817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0C00-1FEC-4A08-81AE-D8A6AE403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61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AAD378-307C-6AEB-0114-6FDCE9ABB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D20805-C29A-1A86-05AA-6B8C1ECAF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97FF43-7F71-930C-04D8-9CD87E033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B1DBD-CD81-4F94-9E4F-0C1163BE00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9AAE20-6C52-1CCD-D03D-84F56B098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328724-B590-6CBB-D4B9-CEC2B6F09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30C00-1FEC-4A08-81AE-D8A6AE403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05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378" name="Picture 2" descr="2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0403" name="Picture 3" descr="22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2024-03-10T20:22:04Z</dcterms:created>
  <dcterms:modified xsi:type="dcterms:W3CDTF">2024-03-10T20:22:04Z</dcterms:modified>
</cp:coreProperties>
</file>