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9651-ED74-14EB-9D54-1ED5B0F7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7660D-8445-066D-E95E-B92A657C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DDD5E-6822-6CDC-52D0-C03551F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09122-1703-CF9A-BEFD-BF96EB86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1985-AC6F-3BDF-63AA-9AE3CE5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1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8595-84FD-499F-9B0B-33DA5BFC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F8888-E864-01FA-48EF-9991EF90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9D9A-03E0-4616-2510-43EF08DF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E4BAC-F87E-95A1-328F-DEF0955D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A71C-59C1-4D39-119A-57A0E647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01D25-B87C-881C-9D8D-7D6B6923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85E76-ECB3-1EAC-1C6F-397AB725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313DC-6EF0-415F-B706-96EB808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BFA48-26CE-91A3-84D4-26E07E3B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176C-21C8-7353-C652-239CCEDF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1A0D8-EF2C-429A-C235-3DF20EB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D7193-B153-157E-D67A-AC480BDE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DE09A-E817-27FC-94FB-3D1260DF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B8D00-6CC5-C9FB-FBA9-2253FCD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18AA6-20A1-F192-7A58-63213F98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03A49-C14F-4CA2-7326-F24D1671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5FCCE-9BFA-B2EC-FE3B-4CAA184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B716D-BED5-3AD6-DEFC-A0102EBA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ED0D0-1E3A-E33A-464E-8E70154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2116D-8664-848B-5CAB-8B10E634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6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C45D0-FFDB-E12B-EDC6-154D49B8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C9189-D514-9E61-0E57-0BE38809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17F6-BAEA-6FE6-F1BF-079B487D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895F2-D87F-E3AA-38D9-14E5E245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6A29C-C1E7-AD2F-922F-BD1F6770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60FB5-3323-DCAC-BC62-30E7C240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DFEA0-647A-2BEA-28F8-A889B4CE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E57E3-5773-C8BD-E9FE-D81F1856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4CBB4-AE2D-8C39-E678-DE849EF8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9A0EEB-EE02-FCB4-C739-DE465BCA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065D45-10CE-2E3A-E9CA-D90BCE487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23B0B-653E-1294-9B02-E9E6712F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CECD7-B1C9-70A0-AFCA-63361804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7DFD59-A87E-28D7-08E3-4F9D718F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FC188-168F-7B8D-933E-A70C4BB5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B30F7-20BC-4119-AF76-E504AAE5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56923C-D3D0-99A8-F9C9-385FAD52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F7CF37-FC63-31ED-7564-8738B4BD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8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3380DC-0D5C-774F-5253-8DE7388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2701D-AAD2-5375-65D3-447E9F10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82683-1D2B-1A9F-CECD-4ED76C9F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9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18BBF-12E2-1735-9B4F-E7CD17E0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BBDF2-64CC-212E-F5E0-7403074A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B698D-5ED3-99F1-725B-4D9C8F87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8C7A6-F8EE-2159-3F86-89A32A05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A370B-707B-FDE8-9CB1-CF82D4B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24BE9-2A88-4F17-5503-3A0C865E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2EE53-AB78-9206-4BEC-5328D126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1E8C1-CB70-6BDB-9553-B6A6B699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1F4B8-91B7-DA7C-DA42-3B675976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7D37D-08A5-1CE9-0EA6-024C24CA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496D6-03A8-0B2A-A91F-10DE727A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1E4F6-EBBE-E812-DC84-2DF59B85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4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570C1D-F3F4-FA05-9F21-93AB6FC9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0AD71-27BA-5131-3F66-8E225C87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AB831-3EEA-75C6-9C01-1D571750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69007-563E-27ED-ED40-6A8CEEA16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2266-909E-5AA8-B15F-2F0ABDD4C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 descr="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27" name="Picture 3" descr="2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2024-03-10T20:22:09Z</dcterms:created>
  <dcterms:modified xsi:type="dcterms:W3CDTF">2024-03-10T20:22:09Z</dcterms:modified>
</cp:coreProperties>
</file>