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0582-6A47-6B9F-AF54-E4C8EDB5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144A9-42B2-568D-DCFB-AE1090C1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E857-ACC6-BEBE-93EF-5108A5E5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ECFAE-5E2D-2B71-0361-61DCB0CC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A84FC-B0E9-47C2-8EC5-4AFD6598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4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5DB5-1B81-5885-6F59-B38BA0F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61E53-658C-F95C-E3A0-99333A5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2E0CA-26F0-2ADD-E214-243DC882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1D4E-46B1-23A1-FBF2-D1B4B5E3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596E8-D8BB-8116-4ACD-2722717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E1720-47F6-3C22-CF1B-D2F92793E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8E963-CDAA-80D0-2363-2A1B78FC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44D3B-ACCC-AE13-A2F3-73AAED6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8064-DCBB-EBED-E0CF-4182B28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7618E-7994-53E5-B9B0-BD46E986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C7368-BA9F-F08A-FBC7-907D18B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5EBED-DB70-9E20-474F-6C95661A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ED230-0146-E4B8-3FFA-E6D56024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F1849-A37F-B357-AA3A-D958637D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7B3F8-1E18-6DAC-8F31-4C45368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076B-970B-B6DE-DF44-8E71CB2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5F0E9-88C5-4C18-2504-05228ACC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A37B1-BFB9-00B7-4A5C-69A5DADB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5AF6A-8326-59AE-E196-814028A0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5F285-5701-8E88-5E5A-46500238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AF48-C55F-A328-743B-29A4715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BC75-B0C4-8394-D4D8-EA31E5109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10CCD-8A23-F1F9-8674-3EC8DC54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EC476-D15F-EFE6-FA43-F31EC6E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FCA0D-79FB-B66C-8E72-4BBF1EC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8DAD2-025A-44D2-B5EC-EDE10111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F76D-60D3-E446-0D1A-0D72641B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48B31-1B52-DE14-9BA9-AA754DB2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1BE1B-4869-E2AC-E037-9C5798E1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C21B2-C1F5-D650-E8C6-D9D3F6A7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510B0-793B-49C9-2C2D-C6574F1C6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714C4-289E-5755-5348-C99C937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C43264-0DDA-133E-96AE-7F90326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09CA4-B8B6-D869-C865-2F73A86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F4D6-7773-19E7-750C-36ECBE72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80546-FC02-09A3-025B-4669500C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6E5F4-E437-80DF-C4C0-1E758FF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46A9A-FCCB-C703-F510-01E494D2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3702E-42AB-8352-1F7E-5BE9CD8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5E11A-2A62-067B-9E9D-2EE9449B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F5017-A220-CD9A-5809-4C818F3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8F37E-D6CC-23FC-386A-0A11FE1C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0D72-1C3F-ECF4-EE1F-C1F527A8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609C9-56FB-99F4-ED3E-8717EEB1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1EF8F-E777-E690-BDAE-7B29978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E8271-6162-4A01-DF5E-7608EC7E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60868-0CC9-BF97-C88E-2845B30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5638-41E7-5836-9BE3-20E7ABB1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482165-3F6A-7BF4-0261-3D93921C6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13578-3796-CE7E-0C99-6B3FACB3A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063EE-D88E-94AB-D5FB-9E158E44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C2822-C27B-EE84-6D01-06A0AAE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C0DC2-32C3-06A2-2564-B2E2328F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2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E9A50-8887-0E27-DBB4-D068B0B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A0129-F507-848C-A620-7B607641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954DD-B99E-536E-7E28-16E7A563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6ED7-CF8D-4113-AB2C-B4297EA112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E0845-F55D-ADA4-5F41-38880D74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D4156-FAE9-A7DB-0766-FB7DE67D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23BD-1A39-4DDE-BA4F-A34594EB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 descr="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1" name="Picture 3" descr="2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2024-03-10T20:22:13Z</dcterms:created>
  <dcterms:modified xsi:type="dcterms:W3CDTF">2024-03-10T20:22:13Z</dcterms:modified>
</cp:coreProperties>
</file>