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73E8-EC61-7150-9652-7D7378F5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DCAD7-8903-DAD3-3C4A-6FA297E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E0977-5C7B-B67A-B35C-B5674AA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B65A4-3C23-3704-AC16-5BE12D07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03BA-4B5C-B042-1807-A8734EF0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CDD0B-9D63-690B-57B9-5AAA0043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0528A-BBCC-7D97-131D-47082BA5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1F47-B370-F96F-AE68-BAB0209E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8B6F-D486-966A-A1E4-4592DA75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79872-6DA9-C745-5729-5F24CA5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A6DC1-984A-CA76-FCDF-E3BAB7BE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A0AFD-A0B7-E706-1A9D-0DBD7042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A1FD0-5BFC-F355-84AA-818BF7F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8ABC1-CC6E-135D-0008-F50D7EDE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47B80-ED34-F7C9-DBB2-DBBE4B94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254C-8182-6D9F-FB02-B8E1924A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2C96-AD24-B50D-5F3D-6E0C3AB9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E47CF-1981-B34C-3AA0-F8639BA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6940C-E532-A6BE-5E6B-237E548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D36DE-D3D1-767D-BD49-AEDAD4C2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1A6F-284D-8E9B-DD4E-69EA4A65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D5933-718E-B330-4D4A-FCBE544F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F4DEB-B8B0-B51B-F744-69D7D62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D78E-5CB4-D4E6-FF7E-78A63A56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389C3-D38E-DBCA-DA93-E0078962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4CB0-9702-F49E-DD83-C1C06A1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C9890-A9CC-8A40-052B-942DC03D9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C33F6-D039-F4BF-6B3E-AC51436B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59EFA-1061-D6D1-C6D8-BE7BBEA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6C0BF-ED33-9380-0070-8FD770E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18B29-B00B-70F0-BBDF-9D101A44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1852-52D9-61F5-A05C-185036D5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AB340-FF2E-AD37-DE17-E2E804D0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4182D-9A7C-5AEB-E1A2-402197597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039D7-44FC-9DA1-F47D-2B838B92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75E67-C940-51B5-C162-47362979E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6FEBC-2F46-8E40-E5FD-89D63959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36D58-656D-FC1A-B3D7-4C81D26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DC25B-4584-45B0-FED8-CCB9FBF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8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76CA8-AD70-B81B-FBA4-01B897C3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EE8D4-F4C9-4F1C-D7C5-E221E41C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5E331-F27B-2EBD-E8E1-CEEF628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7A0A7-7DAC-E269-5591-1843A9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A01C8-45D0-BF62-5D75-C851700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A5BB8-EC14-468F-33E1-7077ADC0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FBA0D-B764-90CA-D684-B77E9EBB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4D6B-D2C0-8C30-8FF4-27056BE6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2ADF9-7D95-7506-19EA-2ABB4872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55597-6ED2-FB01-A532-2B9A5EF0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BCEEA-9803-5347-9953-6D6805A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7E83-4936-DA7B-B8D3-A282375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40138-2692-C65B-28B6-A783FBA3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51F4-6788-899D-A70D-92D0C5E8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67968-B352-48CA-95B0-2EE73064C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302E9-28A7-6515-45F0-C7C92477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45FA8-72B6-E5FC-D9DB-A999EDC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95127-15FB-73A7-C01C-A6C74C17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290FE-4668-2FCB-54AF-DC554CE2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E26AD-B419-BBA4-5EB9-071C743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65D18-FF1E-40D1-1251-F0DD283C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C72CD-1B9D-D6E4-629B-86022DAB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5F3EF-60B6-1BC4-592C-5F8B3F70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2B55-50A2-FD5E-F2CB-04BFBA429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 descr="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2024-03-10T20:22:17Z</dcterms:created>
  <dcterms:modified xsi:type="dcterms:W3CDTF">2024-03-10T20:22:17Z</dcterms:modified>
</cp:coreProperties>
</file>