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B097D5-EDCF-9B59-8C21-B8B07CC0E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015586-362E-B27A-758E-DF46FA323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B4F0DD-C7A4-A81C-E246-FA3E453E7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77EF-BB55-4899-93DA-A7F1132704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8E5553-E289-D89F-8BB4-A6018F91E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DD35DF-342B-CEF3-0679-69713C4ED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1C90-BE42-4C57-A18E-4394FC53B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656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E809E2-D735-CFCA-9F0B-C7AADBC4B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63C352-57F6-2C3E-AA08-F83F2FEFA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ECECDC-0725-0951-DA4C-A26A88488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77EF-BB55-4899-93DA-A7F1132704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607F83-7510-B3C0-E5E6-03A08B27B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C78318-6025-3EBE-9557-25147D2A1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1C90-BE42-4C57-A18E-4394FC53B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742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AC4C47-06E7-F5D0-7B7B-C4668D109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62B135-AB7E-6734-B958-4BED7E9D6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6EDA13-DFC0-A8F2-E9C1-0AC5CBC83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77EF-BB55-4899-93DA-A7F1132704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F8A4C7-C303-2ABA-282D-19E54088E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FEBDDB-8431-A245-4756-C4F31AF9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1C90-BE42-4C57-A18E-4394FC53B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43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BD8560-9A11-A259-1B03-0BA136103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ABCC08-E4F6-0303-452C-4329A37B4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45D6E2-CD22-1D9E-25C5-D8824DA64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77EF-BB55-4899-93DA-A7F1132704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EE1505-A3CF-7A98-DBCA-F0B6B3523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B02976-8E8B-3EAC-0CAC-00515269F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1C90-BE42-4C57-A18E-4394FC53B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749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3F4C8-0E42-1719-16A3-CFF901189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458A1F-6C68-B1F1-CD28-6374EEFEB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B26FD1-920C-E1E7-9C11-F97E54B01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77EF-BB55-4899-93DA-A7F1132704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AA7F88-3473-BB95-6D1D-259E69771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0A8880-997F-F70A-190F-D1D3011C7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1C90-BE42-4C57-A18E-4394FC53B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46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D70F8-8728-1D14-28BB-F47B6F770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7BA43E-07B7-3E90-F184-FFD1BC68CC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B39B4E-59A7-F8D5-2A60-329CB2A40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C1AD00-A8C4-0F65-556B-C3347A5E3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77EF-BB55-4899-93DA-A7F1132704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3E994C-42FF-7A64-E16D-32BA4423B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89F5FC-B5CC-E157-019A-0054E318D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1C90-BE42-4C57-A18E-4394FC53B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296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8164C-E1BE-9F7B-3D49-13B077A1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D48F92-CFE5-D7A2-3D54-74AF698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5FB08D-712C-0965-8453-5174F7550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1EEEFF-3E06-01CC-4697-BF35FC0E83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26C17C-9052-0C14-66E3-F1490DAF0E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CFB39C-579A-812C-D76D-C48699EF7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77EF-BB55-4899-93DA-A7F1132704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C89021E-0CBD-0F50-F051-AB3B18A61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604082-929A-164F-7EA8-9A109717C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1C90-BE42-4C57-A18E-4394FC53B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665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B4042-8ECF-CC85-9C94-2128DB002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397F4C-C73E-7047-0443-CD9BD5DA4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77EF-BB55-4899-93DA-A7F1132704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2DFC29-2EDB-E724-2C9B-BA0612A9F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CF3C06-701B-A621-0481-CC7E558BC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1C90-BE42-4C57-A18E-4394FC53B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401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EAF6BE-1906-0E37-65D2-0B5FCAC85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77EF-BB55-4899-93DA-A7F1132704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2C3E73D-9720-AF59-9948-46E237813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AAB764-87D2-AFB1-7A4D-46811569D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1C90-BE42-4C57-A18E-4394FC53B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535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1A340-EA00-78F4-A657-A7935B1A8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388D94-BF21-F4A6-D108-88A2A78AF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3DEB13-7190-372D-DD7C-087914B0D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D520E2-8DC9-B60C-9B6F-C8A8F354F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77EF-BB55-4899-93DA-A7F1132704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976E82-01CE-CF0A-7C5A-E9E75CC57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A5D168-BFF3-55D6-F7A3-E197340B4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1C90-BE42-4C57-A18E-4394FC53B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228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485D06-FC5F-3D13-2D4A-D4CCA329A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842971-F74A-2E76-11DD-9675F065DF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EDA11B-A948-4B00-9599-1764B39F4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ABB07C-70F6-3227-6D83-724EABC2F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77EF-BB55-4899-93DA-A7F1132704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287588-E205-6D7F-C8C9-F292096FF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EB1089-2EB1-1D5C-FB20-765AA538E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1C90-BE42-4C57-A18E-4394FC53B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63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538F901-AACA-85B7-6F97-A7EF54BF2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CF89BA-F305-13AF-864D-B5F6D65B6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8B84EE-788B-5CA3-57EF-65279C35E5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577EF-BB55-4899-93DA-A7F1132704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E2FCDB-4084-863B-BC43-BCB8BF611E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66BCB9-53D6-1312-1873-6C199C7E4E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01C90-BE42-4C57-A18E-4394FC53B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139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474" name="Picture 2" descr="2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4499" name="Picture 3" descr="22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4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2024-03-10T20:22:21Z</dcterms:created>
  <dcterms:modified xsi:type="dcterms:W3CDTF">2024-03-10T20:22:21Z</dcterms:modified>
</cp:coreProperties>
</file>