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37E30-2838-C5CC-680F-89AA6671F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3CCAAC-3FB2-0C6F-DF5A-EB35E3547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3E5E1A-92B0-65B5-C0E5-29363B888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69AE-7BDC-4432-A3E1-F8E98DD2B4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9B18D-70C3-F5D0-99A3-57619B9D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3B531-F7B0-2F5D-CAEF-23049D40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3335-E268-41BE-96EE-E074FC812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14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4958B-E097-72FF-C4CB-EBA7A618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5B5C80-B40A-F4DD-5A06-2A4851E00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D63C21-F547-72C8-7AB8-85C16CA0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69AE-7BDC-4432-A3E1-F8E98DD2B4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383EBC-1C63-8CD3-013D-D0B123B4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4F912-CF2C-3FA0-4485-2DD18576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3335-E268-41BE-96EE-E074FC812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97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9F3CA6-7924-4018-E5D9-8921AB517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3395E2-2F14-F9C6-47B6-94AF3630E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550D6-5A54-ACE1-1A40-7F466A21B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69AE-7BDC-4432-A3E1-F8E98DD2B4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72253-E851-485E-F604-AAFAD388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E9BA58-3A65-0459-B250-C39CC2B4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3335-E268-41BE-96EE-E074FC812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9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7549-AF0C-F246-4B89-6297C3C2B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9D977-FBB3-8D32-D934-5F21E3B99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190E0-A9EB-AE26-15BF-658EBBE0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69AE-7BDC-4432-A3E1-F8E98DD2B4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EB4848-88BD-6A3F-D33E-BD1D4A55E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A33757-ED72-2AFB-FEEA-0060CD28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3335-E268-41BE-96EE-E074FC812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50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98D6B-0A3A-32FC-87DB-E66BB4B5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97C93F-C018-C5F5-6680-8853A7F5E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241288-0EC7-4208-81F0-D4C7C693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69AE-7BDC-4432-A3E1-F8E98DD2B4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0286D8-498C-EC5A-F635-FC9F3B15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3491EF-E97F-CA02-74F3-420F1C0E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3335-E268-41BE-96EE-E074FC812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31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5E5CC-2A75-3F57-8258-D4B89AB1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26BE2-79A1-EEB2-02E9-6E7B5DC09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780558-AC4C-FA4D-A1B0-67C5AB75B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C37462-71D8-AE20-54DD-4EC8EA5BD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69AE-7BDC-4432-A3E1-F8E98DD2B4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994F3E-9492-B464-452D-1ECC255B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E258D6-A0DF-2BB1-721D-D894CEBD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3335-E268-41BE-96EE-E074FC812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79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EB426-3047-3CDC-2C21-9FCB6340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FFA74A-6338-7478-D150-E8779A900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EF77A0-5EFD-8C22-93AE-27DCDB173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85678E-DBA1-ED32-7E5A-EA3AD2EDE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DE5F4D-574B-C4E8-AD5E-B32DA1240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567124-72F9-FE32-8A72-52F5A547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69AE-7BDC-4432-A3E1-F8E98DD2B4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DAEDD8-0B9C-9D0F-95F9-99462A9C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807A3D-CE90-1AD5-9C99-3D00C45D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3335-E268-41BE-96EE-E074FC812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11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60120-C126-1458-75D8-760BBA54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A329F9-8045-0F92-F852-7C751949E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69AE-7BDC-4432-A3E1-F8E98DD2B4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C5ADE0-4A55-F3C0-019E-3968B6211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413EBE-ED94-8984-C3EB-77A22A27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3335-E268-41BE-96EE-E074FC812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20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561CD5-8053-6BAA-FFBB-3E159F54B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69AE-7BDC-4432-A3E1-F8E98DD2B4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92DB7C-CE86-55DA-017E-058EF0D8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67A450-DA00-BFF7-B7C3-E06A8ACD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3335-E268-41BE-96EE-E074FC812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79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7F8FD-47E4-01D8-AC1D-E6DF84BAF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B6F720-677C-32E6-68A4-2A0199E80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871313-618B-AF26-13A8-DCDA5E2C4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D9FD4F-1FCC-6448-2C18-1960C626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69AE-7BDC-4432-A3E1-F8E98DD2B4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346D55-B053-2EB8-5DE9-C0ED7226F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A0FFA0-61F9-AF3A-1306-F5DF19DC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3335-E268-41BE-96EE-E074FC812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59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60E83-BBFA-19C5-1F54-28E2591C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98641D-B372-D879-1CC3-C944B1BA2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7F7561-06BE-8893-5831-5A18A8838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FC0113-E728-4F35-C244-BFE0CD88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69AE-7BDC-4432-A3E1-F8E98DD2B4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1C0C26-99D4-3262-DD35-35270E241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9F7CA9-8F3E-6619-AEEA-A67305E8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3335-E268-41BE-96EE-E074FC812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05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1A6FC6-3320-D9B5-F742-4532F34F3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B441DB-7434-F6FC-3BB3-6ACFC43BB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879891-4B18-7DDF-00E4-6DBA9504A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669AE-7BDC-4432-A3E1-F8E98DD2B4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C7F5E-0FF5-2D88-6757-0E0DEAD51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E84F80-8D0D-DE2D-E001-06B3280D4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F3335-E268-41BE-96EE-E074FC812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25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498" name="Picture 2" descr="2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23" name="Picture 3" descr="22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2024-03-10T20:22:25Z</dcterms:created>
  <dcterms:modified xsi:type="dcterms:W3CDTF">2024-03-10T20:22:25Z</dcterms:modified>
</cp:coreProperties>
</file>