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0165A-1FCD-BC79-BE6F-F26844EA0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0E33B5-B159-2D4B-871C-558B08CBC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B3947-9249-8B2B-E402-19E70B87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90D95-3797-1D10-F8A5-9E8A80DF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5325E-F17A-711E-8941-C50D0760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93A2-0E90-27A1-BF24-F6B47FEC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6FA368-A0D2-D7BC-EDC1-A25E9EAF8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5274C-0FC2-F146-1A18-8DE315BC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31F22-FE7A-4573-6E0D-2F40B011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AE2BA-94C7-7060-08EC-3B6500C3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8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2CB4E9-6CB5-8606-DCA3-B43F3201D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C17FDB-A14A-2097-8AA6-4043718E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92435-DCF4-705C-5E85-EB8FCFFA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0A83E-1722-44C4-B38B-717A9D68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AEC26-F000-BC2D-EEF3-73C5AEAC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2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A8CFC-C3E8-DBAF-2C1A-3F9F1736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62EF5-0F7E-6575-5DCD-31205254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3F050-130B-DE20-F3BE-1C59F920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FE843-F79C-F013-2584-F5E336CD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606BB-E02A-303B-9655-43E416B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17B8-0F31-202B-E437-6DAFDDEC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A6FCE-011E-4E7B-75AC-EC889155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7D423-D85F-645F-97A0-C56235E1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161FE-48C7-6818-A27E-CBBC15EB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5BBAF-54C9-8B36-C539-8EC9922F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96C49-98D0-C362-71D2-69D91E70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2FF93-4E10-AA2C-05BA-D19BC74BE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64FD7-0F93-D414-67A5-AA5BF488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DF2301-BBFF-06E6-C9F6-D629930F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FA14D-9273-A82A-002B-0E92059B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67AFF-D77F-AE20-8C30-04DC4880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6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36D96-AFD2-59FC-EF59-E2F22ACD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4EFD0-9E33-8F48-6D75-185237549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1B5F0B-5433-5F90-6A5F-A338DAA8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CB7190-9453-91A4-FA2A-D24B187AB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7A28BF-EDF8-FB24-2B38-69DC5BFB5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AD28CE-E4E0-0DD0-ED4F-2AB0E1B4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24806D-CAF1-1902-1839-EAE44841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62A453-FDDE-C36E-6BF4-38158970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5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9F1A-45C5-716B-4385-9EC489F5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CBA0A6-1663-BA60-647C-65797111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1B7E9F-8083-3F7C-BCDB-9D8C7D9F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7A7105-542A-4734-D13C-B5B00296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E2FB-FE4D-8A58-D001-DD2005D9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E6B0FC-4A6D-1F72-F47D-9FC3C23F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1CFF0-7E75-FD0C-CA4D-92BEC12B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97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3E975-5A22-A071-F02C-4B82A410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45F78-D187-A081-FE28-C925B75A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A1EC8-6AB7-DF6F-FB9A-3638F8F62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047FBC-9653-D4E0-89BF-2EF365DF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ED9E22-F413-17FB-4AFE-126FBFE5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8D23E1-4CC5-9FB0-48BA-B536BE6E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50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8BC91-8B88-A224-E9FB-A5D1BCAE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D1BF25-E8B6-17BA-6021-340578528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ACC18F-1A44-755C-D703-DC6E87863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0AFC2-3746-816A-5C07-CA9924F1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0F2F5-AC44-AF2C-9541-FE899C9E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93724-875D-8CB2-2B62-CFC16476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0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98A782-A00C-40F5-C821-3A01EAA3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A9F0E-2F11-AF27-254E-376D469EC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40D2D-CDCE-9504-E5CF-B7B43D978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39C07-5943-A0D9-8E1B-16BCAF3F6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81651-E76F-FBC3-0609-53A2C0C68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1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46" name="Picture 2" descr="2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2024-03-10T20:22:33Z</dcterms:created>
  <dcterms:modified xsi:type="dcterms:W3CDTF">2024-03-10T20:22:33Z</dcterms:modified>
</cp:coreProperties>
</file>