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A964-FA10-A20E-C932-E25B5D87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2092A-984F-596E-6600-E3C43954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15CB2-4B6F-2396-635A-6F3E7044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F4FC7-B353-BF5E-7842-6D589156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BB86-1E2F-8E14-9BFF-3BE037CD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6DC7E-3DE1-F66C-E60F-28F9E644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7C35B-8C2D-D3C0-B3D7-9FC363DF3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1E3A9-66A2-30F7-43A1-D744BEBE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B5147-D7EB-9F04-F4A6-E7B8E261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724ED-396E-A2EA-A791-7CE0E6B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ABD6E-F267-9C59-843D-919403E2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04BCA-E988-07E7-8BCA-A7F42317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212C-1BEC-5051-FC89-9EF7BE6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560E4-7C20-AA8B-DA88-DA8286A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2AF12-6F0D-2C1F-7476-ED9C460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F32-11E5-7FA9-03C4-5F238371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D4596-2186-F666-3D52-534512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D95E-4D9A-420F-E5FC-EF7A0F2F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C4031-CEBF-D7D7-0500-A2304BAD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8B208-3EFA-F69D-94D4-F99F55E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EBCF-06CA-2CAB-BD11-30F3FBD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08185-ED57-1C5B-557C-2DF37481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C0C47-704D-8ABB-9E6D-B303CF85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25E3-ECA0-AA6F-8DD8-AC827A1A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46590-6841-2224-D0AF-1129C4D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D2CC2-5D45-7E25-E6FA-15382964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D5A9-7307-587C-401C-A94B062B5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2AAA-4D16-5D29-7B7F-DA91313C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21E1B-44ED-C05A-783A-B955DC4B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B9C6E-F4E1-3B6B-B886-58282B00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11E26-4ABF-9442-9723-AE1C2335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5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51295-5F36-79DC-7198-9E4C8E3D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724D7-8FD1-80A1-21A7-A61D7C10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48046-7A37-E168-49C9-B63CC353F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80ADA2-48B1-D473-FA31-0E9A08B61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2ABF89-58E2-9F5A-0DBD-9D2B8A9D5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D3749-9570-11C3-0235-F144550D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90E-C7A2-D89A-3E53-B19D3DF1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88B4D1-68B5-EED9-0F14-23932420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2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E51B-520E-1B4A-6B62-C28582EC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0E70A-B29E-C75E-A84C-A7519D5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86BDEC-9033-E2AE-406C-0E7DA8A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4DAF9-23BC-BCCC-A5DC-B1264200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1BDD0-9468-0CCD-6CF3-7744479E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82ECC-A457-AA8E-6AFA-F144874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E2A52-29D3-2A55-A9C6-06017F5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8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0386-9F74-25EE-2CAF-7077E7A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080E2-47A0-0DFB-FEA4-FF88CA96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2E8FC-7A75-6045-837C-4F592772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21C58-EBCA-9EC7-EAC8-90835944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D58A1-8CDB-62E0-0AB3-BE92C06F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8AD4-89CD-F067-4594-6467884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0CFD6-9575-34D9-3D4B-44BAB5A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DE181-D1A5-A6E6-C643-9EE574532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77333-9B43-1447-88E9-4745AC5D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13DC2-B7E9-869B-EDF0-16BB1655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CF9C6-6679-76C3-4793-7D4907CC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6A84A-A7EE-1966-40E0-C48B5109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5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9D31C6-2C3A-BCCE-ED89-C7AB0E59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1253E-9D15-D517-8954-D7682595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D76FE-54D5-725F-57A9-FE047A77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2441-1497-45C4-99F6-BFD409960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13813-6BCA-7473-F6FD-96F9B3601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9966-A81B-BC07-DCEA-88132B918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2339-AEC7-47A2-9EA3-F652BA092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 descr="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19" name="Picture 3" descr="2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2024-03-10T20:22:41Z</dcterms:created>
  <dcterms:modified xsi:type="dcterms:W3CDTF">2024-03-10T20:22:41Z</dcterms:modified>
</cp:coreProperties>
</file>