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21DD0-8003-F4EC-F42A-2641D3E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D26BA-BC33-3FC9-5D53-AB4E112F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A19E3-6F61-6C05-4DE3-A4D55D4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5087C-60D5-1260-8205-A24A7C3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EE53D-1800-19F1-9BB9-02523F8C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1E517-B999-7678-BD83-11524A1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ADFB-82E7-4DA9-E81A-C8FBA487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7CB72-5703-732D-3495-D1AB5A8B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575C0-8D0C-3543-5B10-C4F66270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4D46-B9ED-880C-5243-5FF8057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E3EE9-A07E-4467-DB2D-8F9A8789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D3DFE-997F-432C-C1B0-AE6834B3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A9C5-659F-1DE2-FF8F-771373E0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7AD4B-0AE8-F89F-349E-C873F387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DB369-F9D0-DEBA-7955-8EB923E7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1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4A862-096E-6F4A-7AAA-FE0D9299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36BC4-2035-AF9A-0507-7D06A595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E05AF-743C-996B-DD74-8BD6976E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DF80F-D284-C631-6025-E50B7DAA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388D9-7E76-E6ED-443E-3EDA0D6D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EF48-848C-FCD0-2B06-C31EB907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6E830-0C51-F11F-BD8F-8B776898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4B5-1CCA-BB02-70A0-21923EFF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49703-0ED9-46B6-FB73-3EC17EF4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F437A-1775-66A2-7458-F4D1960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4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73A3-23FD-FDCF-139F-789A3D16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B9D7E-E15F-F903-0E2B-B6DF43657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BAD5F-7AB0-5899-99E3-200A90AD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847C2-F982-B13C-C7EA-753ECB18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335F8-5BBB-C347-E2F9-09C2D509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C92A6-88D5-9979-A6ED-451680B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DD19-C4A4-F487-2A76-B52BFF1D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A0EEA-4FBB-5CFF-DCEA-97231215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4AF1F-FBCF-6CE0-BCF5-55AC64BE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75CEA-50ED-DEED-1C13-CFB7EC23E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1714E-07E2-1B90-BE2D-B1B9250A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571DE7-DE9E-7E44-8BDA-FC2AD5B7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B3405-87F8-5FF8-9B50-055FB93C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5C84D-BBD0-18BE-C9BA-7FCA789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7F0C0-A1C6-26A4-37BD-4D7B7D5F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0DB9F-D6AE-4135-5255-7A4221DF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4723A-CC84-3EAB-3787-8C028AEE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554EE2-909B-117A-B6C9-4B89DCC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04ADB-34B4-3782-8649-9074DC53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ACF30-0834-6585-7E13-879B9405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29DB4-5FF3-B5BC-DBF1-DF898FCC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7E5A8-FDFB-673C-1484-2F262FC1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9D3BA-498A-DD1D-2F54-ADAED3E4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38778-1FE0-C84F-BDDA-CAF3F08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F7950-FBD6-54EA-3A89-3936E91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07A7A-491B-E4EB-6E77-8687D567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406E-88F7-BCCA-6614-408773B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1308-6ED4-A7C1-A16A-AF364378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35C40-A0A0-1FC7-DA6B-CC0236AB8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AA217-2EA7-BF28-63A4-A500D0B3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AB2EF-7F9E-067F-2FF7-BD41008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602C3-BC9E-8AC3-725B-8CF63B56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5A665-0649-ECE2-8A14-D314FDC2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E66CC-6701-9F8C-D9BE-D2A9E1BD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BA561-4D12-5A01-D32F-5082F175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6FB3A-9D22-B0AE-43F0-EB848614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F346-8C64-40FC-8F52-E6FCA06FD8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045D-248D-F04B-F45F-655B6419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5A85B-658F-2915-2CFC-607BCF34F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9478-A44A-44E4-A3A1-05D0C1EA4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0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2024-03-10T20:22:45Z</dcterms:created>
  <dcterms:modified xsi:type="dcterms:W3CDTF">2024-03-10T20:22:45Z</dcterms:modified>
</cp:coreProperties>
</file>