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D2835-9F83-6604-CB91-BAE5E5D92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0E9E43-0746-A6AA-E3F3-CF04B5573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649EF8-54D9-CBC5-0310-5F2ED42D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065F-0BE5-4038-B1DD-D296D4E41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37608E-1F2D-A57C-4086-A648D47C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86131-90E9-ACC8-CA68-D4B814DC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E386-224B-4637-80E6-B90F526D7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54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518B4-32A2-5691-CF82-DDAD5D5C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3191BB-FF70-EDAE-CA0A-03EC74CF4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5C5B38-B017-1BC7-2982-04AC5D276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065F-0BE5-4038-B1DD-D296D4E41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2FE26E-D5B3-2D15-37D8-59854A39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E1830-7C11-9644-E8C8-AEF079D0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E386-224B-4637-80E6-B90F526D7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40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7D28C5-7A17-B0CA-118E-771EF932B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624779-4A6D-9770-4A2A-96D90052F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CFD8E1-EA85-EC37-6CAB-3181A869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065F-0BE5-4038-B1DD-D296D4E41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CE947-567E-2DC3-C579-5C2A7C7D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9F2C7C-8E68-7A0B-A01D-66A2AFE1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E386-224B-4637-80E6-B90F526D7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34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21D93-A10F-0E99-D560-2F94493E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1C267-7125-3B38-0554-A9039B4AF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5393C7-0F8B-7873-C2C6-2C47FC0E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065F-0BE5-4038-B1DD-D296D4E41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34BAE-E5C3-393C-2A23-839CA7E0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A1F1A-B508-3053-32B6-AF05B639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E386-224B-4637-80E6-B90F526D7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73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819D6-4D2A-0310-7466-A976D02EC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0C6ADE-311E-EDD1-9096-230AC7519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F8030E-6CA4-F813-B2D4-F6240407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065F-0BE5-4038-B1DD-D296D4E41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A8D3A8-3B84-309C-BF2E-530A819C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5093B8-2054-2C74-C3C7-BD8DD013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E386-224B-4637-80E6-B90F526D7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83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43A9B-748B-6044-2A24-BF9650A2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D0881B-C04F-653D-73F8-67DFBA84A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9D41CD-0A5B-5873-A165-7996BE315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2F5012-378C-7BC8-DA87-6A8ACAF1B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065F-0BE5-4038-B1DD-D296D4E41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36B274-A609-1F31-4CD1-000B8755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A62150-3D02-9050-2E0F-51A00677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E386-224B-4637-80E6-B90F526D7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46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EB284-B3B8-0DB1-8EE6-C2BF5AB57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FD11C7-953B-EFE5-BE3E-A9C374410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A89F32-DD3C-47F9-5ED6-12A4A1E5E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82B4FA-AA75-6080-BAD7-F7C06770B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D996BF-B3A7-70FA-1077-1FDCEF851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0B0748-633F-2FC6-F714-3CBF982B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065F-0BE5-4038-B1DD-D296D4E41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ABEADF-CAD9-B0A0-EC21-4A3C9778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26694A-DCDF-362E-539C-935BE6B9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E386-224B-4637-80E6-B90F526D7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33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5E71A-DBF7-96C7-A5EE-D6844242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6D3D92-0517-BF22-B7E3-617674CD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065F-0BE5-4038-B1DD-D296D4E41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7C8B3E-C3C5-A95D-C95D-EF409D1B0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057A48-0D1C-9B0D-A2F6-B22FE019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E386-224B-4637-80E6-B90F526D7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5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5C60DD-019B-D8F5-3D9B-A42FCEBB0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065F-0BE5-4038-B1DD-D296D4E41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94F4CA-A3E4-FF8D-7796-CDBB5857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7E2DDF-8405-3FE0-33A3-CC4FCFC4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E386-224B-4637-80E6-B90F526D7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30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337F8-904F-C849-918E-644E06927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74CA9-EDCB-7994-D86F-E5AC3988E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17B823-031D-60EC-80CD-DB4E123BE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74B166-986D-35BF-23FD-EE5B64DFE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065F-0BE5-4038-B1DD-D296D4E41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E0909F-0DE0-E7E8-36AB-EDD5E22C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AF487D-AF82-33F9-6013-DD123FC5D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E386-224B-4637-80E6-B90F526D7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86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E1329-6E14-87BC-43E9-3F05AC56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2EE469-97B8-4002-CAD0-89F7FD9C1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1F178F-40E6-16A7-4374-9779729B0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17C027-603F-19F5-7C00-37ED7E3F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065F-0BE5-4038-B1DD-D296D4E41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21F411-901C-B3DA-FA67-4C6FB21A2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A1A776-D54C-F298-E55D-96ECC672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E386-224B-4637-80E6-B90F526D7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69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4D1E2D-AD1B-B264-B778-5CE3500F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FB48C7-ECB9-3142-9B7A-28E3D2B82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9FC9A7-746E-EFDD-71C5-4C1740776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D065F-0BE5-4038-B1DD-D296D4E41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C5ECC-A3C6-46C4-790B-0516B42E1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8EC775-CCEA-2DE7-4913-37CAB0483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CE386-224B-4637-80E6-B90F526D7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6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714" name="Picture 2" descr="2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4739" name="Picture 3" descr="23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2024-03-10T20:23:01Z</dcterms:created>
  <dcterms:modified xsi:type="dcterms:W3CDTF">2024-03-10T20:23:01Z</dcterms:modified>
</cp:coreProperties>
</file>