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DA4FF-79F1-68D6-4E7E-4C0FE58C5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D7450-457F-5F6A-45D0-B11819450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925E6-AB6E-9461-80FF-40E08EC7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75819-A645-0322-1C6C-6E8769BA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016B3-38DE-F373-2199-E3E0D19E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6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9E64-BD67-F5F3-E7DE-D967AF89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37A068-ADC5-A466-814C-6D916C8EC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7B4EA-916A-044E-BEEE-CAB4FE6E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96C0D-DA13-8A4A-2CEC-30B5F64E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B4327-0302-77CA-AB27-8B09AD1D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772843-7027-4726-CB3F-B97861FD9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AF7944-7783-0F4E-A6C4-BD429FFA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85C00-5B3C-E0DD-8579-D5D9658E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9E0AC-E40B-2317-021E-F136585B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F39F7-E46F-230E-8E05-8AE9D16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1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04675-AE25-EE9B-40D8-D52497D4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582F5-A68A-69F8-65A2-5539C128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E6FDF-B8B2-765A-CE97-9A3E93D2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4AE05-B231-3B12-CBAC-EA32FA8D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FF6D0-C6AC-E458-934A-9DB9B56D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8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4C82A-A078-48BD-BF5C-623D9E17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40738-6BDA-4993-D061-82678621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28C9C-5DB7-5777-EAA6-50F74C99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55B05-4DF7-83F9-2740-6881D338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0B3E5-90CE-546C-FACC-1972D394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09DC0-1AF1-17EA-0ABA-4E8DC7D3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682CA-3559-4357-BB65-6164E6F4E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1100C-6B90-E04D-2208-09DFF2B67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01244-CC0E-6483-5678-1E24550D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762F3-C9DF-340F-6242-94DF85EE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E6D01-C287-0345-BEB4-0102757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6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B5EBF-9B87-99F9-AED3-4F4F9F04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AFA5D-302F-7F0D-FF10-92EC10C0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52613-2098-8885-7191-A6E74748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95C26-4305-0DD6-7200-54908AAF1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7F9F2-70D3-A801-DD4E-7C4797D02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F68B87-389C-BE65-7EEF-F7F29401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CC6E01-045E-211A-D1C5-4066CF34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98A3E9-FD4C-AC30-3729-D0814C94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100E9-35F6-9FE2-D5C8-3214CDA1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B9E2C-95F6-8902-D046-28E6C8F1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575FB9-38B6-53D4-A7BA-0838DE50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8B679-0787-5468-6D26-69C226A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B73105-A462-E3A4-7710-7637E705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931794-EA8D-1E5C-E1E5-D0A7CF6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1949C-9F58-0E80-E231-F88DF08E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F75C0-C2AD-DB12-B96F-07B3A7F2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66BA9-7207-87EB-6BC5-856133BB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07C43-93E4-EB2D-6134-24EA80BD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67656-F18C-84AA-22F4-67AFD3E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5A5E4-0ADE-432E-AC3C-83529A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15EBF-AFB6-D823-5718-4C76704B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2FF0F-A094-E6D6-4E57-53C8C23C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B9CB69-0AB1-5E8F-F2F6-F0A513DFD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E9FD0-C40F-AEF8-689C-691FF5432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192E4-87E7-24EC-A8F1-AEA41C25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70702-652E-028F-29FF-88DECEEA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532A3-F360-585F-711A-A0B1D2F7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7A723E-F803-592B-383E-E0256D14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30095-F122-ED47-4688-C8414AFE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97422-13E1-D16E-786C-30034D85E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E27BE-EA1E-70CC-EC21-A5C4D9F68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98B9E-CFA6-93F0-EA07-CDB0EF073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1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 descr="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63" name="Picture 3" descr="23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2024-03-10T20:23:05Z</dcterms:created>
  <dcterms:modified xsi:type="dcterms:W3CDTF">2024-03-10T20:23:05Z</dcterms:modified>
</cp:coreProperties>
</file>